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256" r:id="rId2"/>
    <p:sldId id="260" r:id="rId3"/>
    <p:sldId id="257" r:id="rId4"/>
    <p:sldId id="263" r:id="rId5"/>
    <p:sldId id="258" r:id="rId6"/>
    <p:sldId id="262" r:id="rId7"/>
    <p:sldId id="259" r:id="rId8"/>
    <p:sldId id="261" r:id="rId9"/>
  </p:sldIdLst>
  <p:sldSz cx="12192000" cy="6858000"/>
  <p:notesSz cx="6858000" cy="9144000"/>
  <p:defaultTextStyle>
    <a:defPPr>
      <a:defRPr lang="ar-E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095F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05" d="100"/>
          <a:sy n="105" d="100"/>
        </p:scale>
        <p:origin x="138" y="1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B6752BA-2875-4C1C-ABB2-E9353645D592}" type="doc">
      <dgm:prSet loTypeId="urn:microsoft.com/office/officeart/2005/8/layout/cycle7" loCatId="cycle" qsTypeId="urn:microsoft.com/office/officeart/2005/8/quickstyle/simple1" qsCatId="simple" csTypeId="urn:microsoft.com/office/officeart/2005/8/colors/accent1_2" csCatId="accent1" phldr="1"/>
      <dgm:spPr/>
    </dgm:pt>
    <dgm:pt modelId="{F9126B86-462D-4A80-9A75-BDC87E3F1223}">
      <dgm:prSet phldrT="[Text]" custT="1"/>
      <dgm:spPr>
        <a:solidFill>
          <a:schemeClr val="accent1">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pPr rtl="1"/>
          <a:r>
            <a:rPr lang="ar-EG" sz="1300" b="1" dirty="0">
              <a:solidFill>
                <a:schemeClr val="bg1"/>
              </a:solidFill>
              <a:latin typeface="A Jannat LT" panose="01000000000000000000" pitchFamily="2" charset="-78"/>
              <a:cs typeface="A Jannat LT" panose="01000000000000000000" pitchFamily="2" charset="-78"/>
            </a:rPr>
            <a:t>جودة الخدمة</a:t>
          </a:r>
        </a:p>
        <a:p>
          <a:pPr rtl="1"/>
          <a:r>
            <a:rPr lang="ar-EG" sz="1300" b="1" dirty="0">
              <a:solidFill>
                <a:schemeClr val="bg1"/>
              </a:solidFill>
              <a:latin typeface="A Jannat LT" panose="01000000000000000000" pitchFamily="2" charset="-78"/>
              <a:cs typeface="A Jannat LT" panose="01000000000000000000" pitchFamily="2" charset="-78"/>
            </a:rPr>
            <a:t> </a:t>
          </a:r>
          <a:r>
            <a:rPr lang="en-GB" sz="1300" b="1" dirty="0">
              <a:solidFill>
                <a:schemeClr val="bg1"/>
              </a:solidFill>
              <a:latin typeface="A Jannat LT" panose="01000000000000000000" pitchFamily="2" charset="-78"/>
              <a:cs typeface="A Jannat LT" panose="01000000000000000000" pitchFamily="2" charset="-78"/>
            </a:rPr>
            <a:t>service Quality</a:t>
          </a:r>
          <a:endParaRPr lang="ar-EG" sz="1300" b="1" dirty="0">
            <a:solidFill>
              <a:schemeClr val="bg1"/>
            </a:solidFill>
            <a:latin typeface="A Jannat LT" panose="01000000000000000000" pitchFamily="2" charset="-78"/>
            <a:cs typeface="A Jannat LT" panose="01000000000000000000" pitchFamily="2" charset="-78"/>
          </a:endParaRPr>
        </a:p>
      </dgm:t>
    </dgm:pt>
    <dgm:pt modelId="{09E0B31C-9386-488A-B7A9-2631650512C2}" type="parTrans" cxnId="{B3F2004C-7AE9-4892-8FD4-EAA8DE75FC61}">
      <dgm:prSet/>
      <dgm:spPr/>
      <dgm:t>
        <a:bodyPr/>
        <a:lstStyle/>
        <a:p>
          <a:pPr rtl="1"/>
          <a:endParaRPr lang="ar-EG"/>
        </a:p>
      </dgm:t>
    </dgm:pt>
    <dgm:pt modelId="{AF24D710-517B-4C19-ACFA-2235693EA315}" type="sibTrans" cxnId="{B3F2004C-7AE9-4892-8FD4-EAA8DE75FC61}">
      <dgm:prSet/>
      <dgm:spPr>
        <a:scene3d>
          <a:camera prst="orthographicFront"/>
          <a:lightRig rig="threePt" dir="t"/>
        </a:scene3d>
        <a:sp3d>
          <a:bevelT w="114300" prst="artDeco"/>
        </a:sp3d>
      </dgm:spPr>
      <dgm:t>
        <a:bodyPr/>
        <a:lstStyle/>
        <a:p>
          <a:pPr rtl="1"/>
          <a:endParaRPr lang="ar-EG"/>
        </a:p>
      </dgm:t>
    </dgm:pt>
    <dgm:pt modelId="{DFDB3AC0-3B07-4478-AD34-04EF23526CBB}">
      <dgm:prSet phldrT="[Text]" custT="1"/>
      <dgm:spPr>
        <a:solidFill>
          <a:schemeClr val="accent1">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pPr rtl="1"/>
          <a:r>
            <a:rPr lang="ar-EG" sz="1300" b="1" dirty="0">
              <a:solidFill>
                <a:schemeClr val="bg1"/>
              </a:solidFill>
              <a:latin typeface="A Jannat LT" panose="01000000000000000000" pitchFamily="2" charset="-78"/>
              <a:cs typeface="A Jannat LT" panose="01000000000000000000" pitchFamily="2" charset="-78"/>
            </a:rPr>
            <a:t>التعاون </a:t>
          </a:r>
        </a:p>
        <a:p>
          <a:pPr rtl="1"/>
          <a:r>
            <a:rPr lang="en-GB" sz="1300" b="1" dirty="0">
              <a:solidFill>
                <a:schemeClr val="bg1"/>
              </a:solidFill>
              <a:latin typeface="A Jannat LT" panose="01000000000000000000" pitchFamily="2" charset="-78"/>
              <a:cs typeface="A Jannat LT" panose="01000000000000000000" pitchFamily="2" charset="-78"/>
            </a:rPr>
            <a:t>Cooperation</a:t>
          </a:r>
          <a:endParaRPr lang="ar-EG" sz="1300" b="1" dirty="0">
            <a:solidFill>
              <a:schemeClr val="bg1"/>
            </a:solidFill>
            <a:latin typeface="A Jannat LT" panose="01000000000000000000" pitchFamily="2" charset="-78"/>
            <a:cs typeface="A Jannat LT" panose="01000000000000000000" pitchFamily="2" charset="-78"/>
          </a:endParaRPr>
        </a:p>
      </dgm:t>
    </dgm:pt>
    <dgm:pt modelId="{4FAD9DFD-A290-4A3A-9FB0-C58175E14B73}" type="parTrans" cxnId="{E9642BAA-2070-430D-9869-528A8281B61C}">
      <dgm:prSet/>
      <dgm:spPr/>
      <dgm:t>
        <a:bodyPr/>
        <a:lstStyle/>
        <a:p>
          <a:pPr rtl="1"/>
          <a:endParaRPr lang="ar-EG"/>
        </a:p>
      </dgm:t>
    </dgm:pt>
    <dgm:pt modelId="{4A0B226A-5E9B-4F76-A18F-904A2C9BBFBA}" type="sibTrans" cxnId="{E9642BAA-2070-430D-9869-528A8281B61C}">
      <dgm:prSet/>
      <dgm:spPr>
        <a:scene3d>
          <a:camera prst="orthographicFront"/>
          <a:lightRig rig="threePt" dir="t"/>
        </a:scene3d>
        <a:sp3d>
          <a:bevelT w="114300" prst="artDeco"/>
        </a:sp3d>
      </dgm:spPr>
      <dgm:t>
        <a:bodyPr/>
        <a:lstStyle/>
        <a:p>
          <a:pPr rtl="1"/>
          <a:endParaRPr lang="ar-EG"/>
        </a:p>
      </dgm:t>
    </dgm:pt>
    <dgm:pt modelId="{115BFCD3-9ACC-4DA9-9BBC-F22AF8EE4DDD}">
      <dgm:prSet phldrT="[Text]" custT="1"/>
      <dgm:spPr>
        <a:solidFill>
          <a:schemeClr val="accent1">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pPr rtl="1"/>
          <a:r>
            <a:rPr lang="ar-EG" sz="1300" b="1" dirty="0">
              <a:solidFill>
                <a:schemeClr val="bg1"/>
              </a:solidFill>
              <a:latin typeface="A Jannat LT" panose="01000000000000000000" pitchFamily="2" charset="-78"/>
              <a:cs typeface="A Jannat LT" panose="01000000000000000000" pitchFamily="2" charset="-78"/>
            </a:rPr>
            <a:t>المصداقية</a:t>
          </a:r>
        </a:p>
        <a:p>
          <a:pPr rtl="1"/>
          <a:r>
            <a:rPr lang="en-GB" sz="1300" b="1" dirty="0">
              <a:solidFill>
                <a:schemeClr val="bg1"/>
              </a:solidFill>
              <a:latin typeface="A Jannat LT" panose="01000000000000000000" pitchFamily="2" charset="-78"/>
              <a:cs typeface="A Jannat LT" panose="01000000000000000000" pitchFamily="2" charset="-78"/>
            </a:rPr>
            <a:t>Credibility</a:t>
          </a:r>
          <a:endParaRPr lang="ar-EG" sz="1300" b="1" dirty="0">
            <a:solidFill>
              <a:schemeClr val="bg1"/>
            </a:solidFill>
            <a:latin typeface="A Jannat LT" panose="01000000000000000000" pitchFamily="2" charset="-78"/>
            <a:cs typeface="A Jannat LT" panose="01000000000000000000" pitchFamily="2" charset="-78"/>
          </a:endParaRPr>
        </a:p>
      </dgm:t>
    </dgm:pt>
    <dgm:pt modelId="{25139346-31AB-461E-AC1E-90AC9890EB0B}" type="parTrans" cxnId="{7D0CC912-1398-4FA3-A39F-8683E3A204D9}">
      <dgm:prSet/>
      <dgm:spPr/>
      <dgm:t>
        <a:bodyPr/>
        <a:lstStyle/>
        <a:p>
          <a:pPr rtl="1"/>
          <a:endParaRPr lang="ar-EG"/>
        </a:p>
      </dgm:t>
    </dgm:pt>
    <dgm:pt modelId="{4EA13E46-7728-4757-AC8E-AB2179A8EC89}" type="sibTrans" cxnId="{7D0CC912-1398-4FA3-A39F-8683E3A204D9}">
      <dgm:prSet/>
      <dgm:spPr>
        <a:scene3d>
          <a:camera prst="orthographicFront"/>
          <a:lightRig rig="threePt" dir="t"/>
        </a:scene3d>
        <a:sp3d>
          <a:bevelT w="114300" prst="artDeco"/>
        </a:sp3d>
      </dgm:spPr>
      <dgm:t>
        <a:bodyPr/>
        <a:lstStyle/>
        <a:p>
          <a:pPr rtl="1"/>
          <a:endParaRPr lang="ar-EG"/>
        </a:p>
      </dgm:t>
    </dgm:pt>
    <dgm:pt modelId="{9D83B81D-4E2D-45C0-AB22-4C27C9CBE791}">
      <dgm:prSet custT="1"/>
      <dgm:spPr>
        <a:solidFill>
          <a:schemeClr val="accent1">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pPr rtl="1"/>
          <a:r>
            <a:rPr lang="ar-EG" sz="1300" b="1" dirty="0">
              <a:solidFill>
                <a:schemeClr val="bg1"/>
              </a:solidFill>
              <a:latin typeface="A Jannat LT" panose="01000000000000000000" pitchFamily="2" charset="-78"/>
              <a:cs typeface="A Jannat LT" panose="01000000000000000000" pitchFamily="2" charset="-78"/>
            </a:rPr>
            <a:t>كسب ثقة العميل</a:t>
          </a:r>
        </a:p>
        <a:p>
          <a:pPr rtl="1"/>
          <a:r>
            <a:rPr lang="en-GB" sz="1300" b="1" dirty="0">
              <a:solidFill>
                <a:schemeClr val="bg1"/>
              </a:solidFill>
              <a:latin typeface="A Jannat LT" panose="01000000000000000000" pitchFamily="2" charset="-78"/>
              <a:cs typeface="A Jannat LT" panose="01000000000000000000" pitchFamily="2" charset="-78"/>
            </a:rPr>
            <a:t>Customer Trust</a:t>
          </a:r>
          <a:endParaRPr lang="ar-EG" sz="1300" b="1" dirty="0">
            <a:solidFill>
              <a:schemeClr val="bg1"/>
            </a:solidFill>
            <a:latin typeface="A Jannat LT" panose="01000000000000000000" pitchFamily="2" charset="-78"/>
            <a:cs typeface="A Jannat LT" panose="01000000000000000000" pitchFamily="2" charset="-78"/>
          </a:endParaRPr>
        </a:p>
      </dgm:t>
    </dgm:pt>
    <dgm:pt modelId="{81071020-8415-4A31-BE26-6140446095A6}" type="parTrans" cxnId="{3931629D-E797-4559-BE57-20909863928E}">
      <dgm:prSet/>
      <dgm:spPr/>
      <dgm:t>
        <a:bodyPr/>
        <a:lstStyle/>
        <a:p>
          <a:pPr rtl="1"/>
          <a:endParaRPr lang="ar-EG"/>
        </a:p>
      </dgm:t>
    </dgm:pt>
    <dgm:pt modelId="{E6DF9E73-1400-4B41-9A05-BE04ACFD8F6C}" type="sibTrans" cxnId="{3931629D-E797-4559-BE57-20909863928E}">
      <dgm:prSet/>
      <dgm:spPr>
        <a:scene3d>
          <a:camera prst="orthographicFront"/>
          <a:lightRig rig="threePt" dir="t"/>
        </a:scene3d>
        <a:sp3d>
          <a:bevelT w="114300" prst="artDeco"/>
        </a:sp3d>
      </dgm:spPr>
      <dgm:t>
        <a:bodyPr/>
        <a:lstStyle/>
        <a:p>
          <a:pPr rtl="1"/>
          <a:endParaRPr lang="ar-EG"/>
        </a:p>
      </dgm:t>
    </dgm:pt>
    <dgm:pt modelId="{30120FFC-3E55-4B3B-AA55-9D23C5916894}" type="pres">
      <dgm:prSet presAssocID="{0B6752BA-2875-4C1C-ABB2-E9353645D592}" presName="Name0" presStyleCnt="0">
        <dgm:presLayoutVars>
          <dgm:dir/>
          <dgm:resizeHandles val="exact"/>
        </dgm:presLayoutVars>
      </dgm:prSet>
      <dgm:spPr/>
    </dgm:pt>
    <dgm:pt modelId="{6672DB8F-9C5A-428F-9FAA-9A3A2177FCE9}" type="pres">
      <dgm:prSet presAssocID="{115BFCD3-9ACC-4DA9-9BBC-F22AF8EE4DDD}" presName="node" presStyleLbl="node1" presStyleIdx="0" presStyleCnt="4" custRadScaleRad="96289" custRadScaleInc="-3351">
        <dgm:presLayoutVars>
          <dgm:bulletEnabled val="1"/>
        </dgm:presLayoutVars>
      </dgm:prSet>
      <dgm:spPr/>
    </dgm:pt>
    <dgm:pt modelId="{89CD20C1-18CB-4E29-ABBC-D9AF2E238E74}" type="pres">
      <dgm:prSet presAssocID="{4EA13E46-7728-4757-AC8E-AB2179A8EC89}" presName="sibTrans" presStyleLbl="sibTrans2D1" presStyleIdx="0" presStyleCnt="4"/>
      <dgm:spPr/>
    </dgm:pt>
    <dgm:pt modelId="{F7D57DCC-C3E7-433B-8B94-71505EA5C17A}" type="pres">
      <dgm:prSet presAssocID="{4EA13E46-7728-4757-AC8E-AB2179A8EC89}" presName="connectorText" presStyleLbl="sibTrans2D1" presStyleIdx="0" presStyleCnt="4"/>
      <dgm:spPr/>
    </dgm:pt>
    <dgm:pt modelId="{FC2E5DF9-5D00-4C5D-BD1E-0333008A50EB}" type="pres">
      <dgm:prSet presAssocID="{DFDB3AC0-3B07-4478-AD34-04EF23526CBB}" presName="node" presStyleLbl="node1" presStyleIdx="1" presStyleCnt="4">
        <dgm:presLayoutVars>
          <dgm:bulletEnabled val="1"/>
        </dgm:presLayoutVars>
      </dgm:prSet>
      <dgm:spPr/>
    </dgm:pt>
    <dgm:pt modelId="{BCE9E4EC-04D5-437B-B943-B3BE872198DE}" type="pres">
      <dgm:prSet presAssocID="{4A0B226A-5E9B-4F76-A18F-904A2C9BBFBA}" presName="sibTrans" presStyleLbl="sibTrans2D1" presStyleIdx="1" presStyleCnt="4"/>
      <dgm:spPr/>
    </dgm:pt>
    <dgm:pt modelId="{C0F9D1B0-F9DF-47D3-A53D-42CA49C10FAB}" type="pres">
      <dgm:prSet presAssocID="{4A0B226A-5E9B-4F76-A18F-904A2C9BBFBA}" presName="connectorText" presStyleLbl="sibTrans2D1" presStyleIdx="1" presStyleCnt="4"/>
      <dgm:spPr/>
    </dgm:pt>
    <dgm:pt modelId="{1CB0058B-4598-4C81-8DC1-F32D1DFC34EF}" type="pres">
      <dgm:prSet presAssocID="{9D83B81D-4E2D-45C0-AB22-4C27C9CBE791}" presName="node" presStyleLbl="node1" presStyleIdx="2" presStyleCnt="4">
        <dgm:presLayoutVars>
          <dgm:bulletEnabled val="1"/>
        </dgm:presLayoutVars>
      </dgm:prSet>
      <dgm:spPr/>
    </dgm:pt>
    <dgm:pt modelId="{5D70661D-819D-4DAD-B654-C40F27E1AA20}" type="pres">
      <dgm:prSet presAssocID="{E6DF9E73-1400-4B41-9A05-BE04ACFD8F6C}" presName="sibTrans" presStyleLbl="sibTrans2D1" presStyleIdx="2" presStyleCnt="4"/>
      <dgm:spPr/>
    </dgm:pt>
    <dgm:pt modelId="{CE75CDC5-42CE-4A68-9FB6-176551BD03F1}" type="pres">
      <dgm:prSet presAssocID="{E6DF9E73-1400-4B41-9A05-BE04ACFD8F6C}" presName="connectorText" presStyleLbl="sibTrans2D1" presStyleIdx="2" presStyleCnt="4"/>
      <dgm:spPr/>
    </dgm:pt>
    <dgm:pt modelId="{996DB537-0807-4B5B-98CC-BA919935AB5F}" type="pres">
      <dgm:prSet presAssocID="{F9126B86-462D-4A80-9A75-BDC87E3F1223}" presName="node" presStyleLbl="node1" presStyleIdx="3" presStyleCnt="4">
        <dgm:presLayoutVars>
          <dgm:bulletEnabled val="1"/>
        </dgm:presLayoutVars>
      </dgm:prSet>
      <dgm:spPr/>
    </dgm:pt>
    <dgm:pt modelId="{2E43FD5D-899F-43CE-B883-0E9E3D4A15CD}" type="pres">
      <dgm:prSet presAssocID="{AF24D710-517B-4C19-ACFA-2235693EA315}" presName="sibTrans" presStyleLbl="sibTrans2D1" presStyleIdx="3" presStyleCnt="4"/>
      <dgm:spPr/>
    </dgm:pt>
    <dgm:pt modelId="{B712B0E2-BB42-4FA8-886D-D3207F939860}" type="pres">
      <dgm:prSet presAssocID="{AF24D710-517B-4C19-ACFA-2235693EA315}" presName="connectorText" presStyleLbl="sibTrans2D1" presStyleIdx="3" presStyleCnt="4"/>
      <dgm:spPr/>
    </dgm:pt>
  </dgm:ptLst>
  <dgm:cxnLst>
    <dgm:cxn modelId="{7D0CC912-1398-4FA3-A39F-8683E3A204D9}" srcId="{0B6752BA-2875-4C1C-ABB2-E9353645D592}" destId="{115BFCD3-9ACC-4DA9-9BBC-F22AF8EE4DDD}" srcOrd="0" destOrd="0" parTransId="{25139346-31AB-461E-AC1E-90AC9890EB0B}" sibTransId="{4EA13E46-7728-4757-AC8E-AB2179A8EC89}"/>
    <dgm:cxn modelId="{07353F14-BBB0-4D08-84EB-9889D0BB4F18}" type="presOf" srcId="{4A0B226A-5E9B-4F76-A18F-904A2C9BBFBA}" destId="{C0F9D1B0-F9DF-47D3-A53D-42CA49C10FAB}" srcOrd="1" destOrd="0" presId="urn:microsoft.com/office/officeart/2005/8/layout/cycle7"/>
    <dgm:cxn modelId="{E9D5BC28-97CA-41F1-B71B-7DC37C9D67B4}" type="presOf" srcId="{4EA13E46-7728-4757-AC8E-AB2179A8EC89}" destId="{89CD20C1-18CB-4E29-ABBC-D9AF2E238E74}" srcOrd="0" destOrd="0" presId="urn:microsoft.com/office/officeart/2005/8/layout/cycle7"/>
    <dgm:cxn modelId="{0FDF912D-B19F-4A74-A49C-FE26A9D6C24E}" type="presOf" srcId="{AF24D710-517B-4C19-ACFA-2235693EA315}" destId="{B712B0E2-BB42-4FA8-886D-D3207F939860}" srcOrd="1" destOrd="0" presId="urn:microsoft.com/office/officeart/2005/8/layout/cycle7"/>
    <dgm:cxn modelId="{FAC3DF34-4EE4-47D0-A51A-0AE436601054}" type="presOf" srcId="{0B6752BA-2875-4C1C-ABB2-E9353645D592}" destId="{30120FFC-3E55-4B3B-AA55-9D23C5916894}" srcOrd="0" destOrd="0" presId="urn:microsoft.com/office/officeart/2005/8/layout/cycle7"/>
    <dgm:cxn modelId="{8E980C40-BF92-4922-82C6-D768AFBB8D5A}" type="presOf" srcId="{F9126B86-462D-4A80-9A75-BDC87E3F1223}" destId="{996DB537-0807-4B5B-98CC-BA919935AB5F}" srcOrd="0" destOrd="0" presId="urn:microsoft.com/office/officeart/2005/8/layout/cycle7"/>
    <dgm:cxn modelId="{B3F2004C-7AE9-4892-8FD4-EAA8DE75FC61}" srcId="{0B6752BA-2875-4C1C-ABB2-E9353645D592}" destId="{F9126B86-462D-4A80-9A75-BDC87E3F1223}" srcOrd="3" destOrd="0" parTransId="{09E0B31C-9386-488A-B7A9-2631650512C2}" sibTransId="{AF24D710-517B-4C19-ACFA-2235693EA315}"/>
    <dgm:cxn modelId="{EAF8CD57-7FDB-4E21-94FC-EE78A8707096}" type="presOf" srcId="{4EA13E46-7728-4757-AC8E-AB2179A8EC89}" destId="{F7D57DCC-C3E7-433B-8B94-71505EA5C17A}" srcOrd="1" destOrd="0" presId="urn:microsoft.com/office/officeart/2005/8/layout/cycle7"/>
    <dgm:cxn modelId="{893F107D-18ED-491F-BA50-C54DDE1FF8D5}" type="presOf" srcId="{4A0B226A-5E9B-4F76-A18F-904A2C9BBFBA}" destId="{BCE9E4EC-04D5-437B-B943-B3BE872198DE}" srcOrd="0" destOrd="0" presId="urn:microsoft.com/office/officeart/2005/8/layout/cycle7"/>
    <dgm:cxn modelId="{3931629D-E797-4559-BE57-20909863928E}" srcId="{0B6752BA-2875-4C1C-ABB2-E9353645D592}" destId="{9D83B81D-4E2D-45C0-AB22-4C27C9CBE791}" srcOrd="2" destOrd="0" parTransId="{81071020-8415-4A31-BE26-6140446095A6}" sibTransId="{E6DF9E73-1400-4B41-9A05-BE04ACFD8F6C}"/>
    <dgm:cxn modelId="{44BF3A9E-E433-412D-8DC5-4194D14B239E}" type="presOf" srcId="{E6DF9E73-1400-4B41-9A05-BE04ACFD8F6C}" destId="{5D70661D-819D-4DAD-B654-C40F27E1AA20}" srcOrd="0" destOrd="0" presId="urn:microsoft.com/office/officeart/2005/8/layout/cycle7"/>
    <dgm:cxn modelId="{60B51BA0-9523-43B2-8226-2175808DA96F}" type="presOf" srcId="{DFDB3AC0-3B07-4478-AD34-04EF23526CBB}" destId="{FC2E5DF9-5D00-4C5D-BD1E-0333008A50EB}" srcOrd="0" destOrd="0" presId="urn:microsoft.com/office/officeart/2005/8/layout/cycle7"/>
    <dgm:cxn modelId="{E9642BAA-2070-430D-9869-528A8281B61C}" srcId="{0B6752BA-2875-4C1C-ABB2-E9353645D592}" destId="{DFDB3AC0-3B07-4478-AD34-04EF23526CBB}" srcOrd="1" destOrd="0" parTransId="{4FAD9DFD-A290-4A3A-9FB0-C58175E14B73}" sibTransId="{4A0B226A-5E9B-4F76-A18F-904A2C9BBFBA}"/>
    <dgm:cxn modelId="{F5B4F9B6-1CDD-4D7E-8517-3FB2CC403D37}" type="presOf" srcId="{AF24D710-517B-4C19-ACFA-2235693EA315}" destId="{2E43FD5D-899F-43CE-B883-0E9E3D4A15CD}" srcOrd="0" destOrd="0" presId="urn:microsoft.com/office/officeart/2005/8/layout/cycle7"/>
    <dgm:cxn modelId="{D06C7AC5-CA69-4FD0-A922-7849A47CBD7A}" type="presOf" srcId="{9D83B81D-4E2D-45C0-AB22-4C27C9CBE791}" destId="{1CB0058B-4598-4C81-8DC1-F32D1DFC34EF}" srcOrd="0" destOrd="0" presId="urn:microsoft.com/office/officeart/2005/8/layout/cycle7"/>
    <dgm:cxn modelId="{945906CD-3205-45E3-8195-AE16F52766FD}" type="presOf" srcId="{115BFCD3-9ACC-4DA9-9BBC-F22AF8EE4DDD}" destId="{6672DB8F-9C5A-428F-9FAA-9A3A2177FCE9}" srcOrd="0" destOrd="0" presId="urn:microsoft.com/office/officeart/2005/8/layout/cycle7"/>
    <dgm:cxn modelId="{0F0A2EF1-695F-431F-A3BE-72B5E7305589}" type="presOf" srcId="{E6DF9E73-1400-4B41-9A05-BE04ACFD8F6C}" destId="{CE75CDC5-42CE-4A68-9FB6-176551BD03F1}" srcOrd="1" destOrd="0" presId="urn:microsoft.com/office/officeart/2005/8/layout/cycle7"/>
    <dgm:cxn modelId="{A6792235-314D-4B79-9EC4-895A3B582271}" type="presParOf" srcId="{30120FFC-3E55-4B3B-AA55-9D23C5916894}" destId="{6672DB8F-9C5A-428F-9FAA-9A3A2177FCE9}" srcOrd="0" destOrd="0" presId="urn:microsoft.com/office/officeart/2005/8/layout/cycle7"/>
    <dgm:cxn modelId="{A5CCE353-2527-4948-91D9-BBC3C7845561}" type="presParOf" srcId="{30120FFC-3E55-4B3B-AA55-9D23C5916894}" destId="{89CD20C1-18CB-4E29-ABBC-D9AF2E238E74}" srcOrd="1" destOrd="0" presId="urn:microsoft.com/office/officeart/2005/8/layout/cycle7"/>
    <dgm:cxn modelId="{AD9832D1-E13E-44D3-BCBD-C6B336A102F8}" type="presParOf" srcId="{89CD20C1-18CB-4E29-ABBC-D9AF2E238E74}" destId="{F7D57DCC-C3E7-433B-8B94-71505EA5C17A}" srcOrd="0" destOrd="0" presId="urn:microsoft.com/office/officeart/2005/8/layout/cycle7"/>
    <dgm:cxn modelId="{0887BB35-0460-4CC5-B885-CD535931B704}" type="presParOf" srcId="{30120FFC-3E55-4B3B-AA55-9D23C5916894}" destId="{FC2E5DF9-5D00-4C5D-BD1E-0333008A50EB}" srcOrd="2" destOrd="0" presId="urn:microsoft.com/office/officeart/2005/8/layout/cycle7"/>
    <dgm:cxn modelId="{3B133D56-1B88-403E-8F87-911FAC898926}" type="presParOf" srcId="{30120FFC-3E55-4B3B-AA55-9D23C5916894}" destId="{BCE9E4EC-04D5-437B-B943-B3BE872198DE}" srcOrd="3" destOrd="0" presId="urn:microsoft.com/office/officeart/2005/8/layout/cycle7"/>
    <dgm:cxn modelId="{6162E18E-42F0-4F91-81E7-34F28F63FEEA}" type="presParOf" srcId="{BCE9E4EC-04D5-437B-B943-B3BE872198DE}" destId="{C0F9D1B0-F9DF-47D3-A53D-42CA49C10FAB}" srcOrd="0" destOrd="0" presId="urn:microsoft.com/office/officeart/2005/8/layout/cycle7"/>
    <dgm:cxn modelId="{0698096B-AE40-42DD-AE26-2E7B282187DF}" type="presParOf" srcId="{30120FFC-3E55-4B3B-AA55-9D23C5916894}" destId="{1CB0058B-4598-4C81-8DC1-F32D1DFC34EF}" srcOrd="4" destOrd="0" presId="urn:microsoft.com/office/officeart/2005/8/layout/cycle7"/>
    <dgm:cxn modelId="{A06FD637-CBC1-43F8-BC17-9AF23C8535C2}" type="presParOf" srcId="{30120FFC-3E55-4B3B-AA55-9D23C5916894}" destId="{5D70661D-819D-4DAD-B654-C40F27E1AA20}" srcOrd="5" destOrd="0" presId="urn:microsoft.com/office/officeart/2005/8/layout/cycle7"/>
    <dgm:cxn modelId="{7C682C07-3E9C-4213-A52A-A61C3E1215F8}" type="presParOf" srcId="{5D70661D-819D-4DAD-B654-C40F27E1AA20}" destId="{CE75CDC5-42CE-4A68-9FB6-176551BD03F1}" srcOrd="0" destOrd="0" presId="urn:microsoft.com/office/officeart/2005/8/layout/cycle7"/>
    <dgm:cxn modelId="{813322F1-DADB-40FB-8C10-509E75F23E1F}" type="presParOf" srcId="{30120FFC-3E55-4B3B-AA55-9D23C5916894}" destId="{996DB537-0807-4B5B-98CC-BA919935AB5F}" srcOrd="6" destOrd="0" presId="urn:microsoft.com/office/officeart/2005/8/layout/cycle7"/>
    <dgm:cxn modelId="{502FA0F1-CD05-4260-B479-222F4419CD31}" type="presParOf" srcId="{30120FFC-3E55-4B3B-AA55-9D23C5916894}" destId="{2E43FD5D-899F-43CE-B883-0E9E3D4A15CD}" srcOrd="7" destOrd="0" presId="urn:microsoft.com/office/officeart/2005/8/layout/cycle7"/>
    <dgm:cxn modelId="{757EB61D-8861-4FEB-82E8-3776BF0D6A1C}" type="presParOf" srcId="{2E43FD5D-899F-43CE-B883-0E9E3D4A15CD}" destId="{B712B0E2-BB42-4FA8-886D-D3207F939860}" srcOrd="0" destOrd="0" presId="urn:microsoft.com/office/officeart/2005/8/layout/cycle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672DB8F-9C5A-428F-9FAA-9A3A2177FCE9}">
      <dsp:nvSpPr>
        <dsp:cNvPr id="0" name=""/>
        <dsp:cNvSpPr/>
      </dsp:nvSpPr>
      <dsp:spPr>
        <a:xfrm>
          <a:off x="4642439" y="68138"/>
          <a:ext cx="1846483" cy="923241"/>
        </a:xfrm>
        <a:prstGeom prst="roundRect">
          <a:avLst>
            <a:gd name="adj" fmla="val 10000"/>
          </a:avLst>
        </a:prstGeom>
        <a:solidFill>
          <a:schemeClr val="accent1">
            <a:lumMod val="60000"/>
            <a:lumOff val="40000"/>
          </a:schemeClr>
        </a:solidFill>
        <a:ln w="12700" cap="flat" cmpd="sng" algn="ctr">
          <a:noFill/>
          <a:prstDash val="solid"/>
          <a:miter lim="800000"/>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rtl="1">
            <a:lnSpc>
              <a:spcPct val="90000"/>
            </a:lnSpc>
            <a:spcBef>
              <a:spcPct val="0"/>
            </a:spcBef>
            <a:spcAft>
              <a:spcPct val="35000"/>
            </a:spcAft>
            <a:buNone/>
          </a:pPr>
          <a:r>
            <a:rPr lang="ar-EG" sz="1300" b="1" kern="1200" dirty="0">
              <a:solidFill>
                <a:schemeClr val="bg1"/>
              </a:solidFill>
              <a:latin typeface="A Jannat LT" panose="01000000000000000000" pitchFamily="2" charset="-78"/>
              <a:cs typeface="A Jannat LT" panose="01000000000000000000" pitchFamily="2" charset="-78"/>
            </a:rPr>
            <a:t>المصداقية</a:t>
          </a:r>
        </a:p>
        <a:p>
          <a:pPr marL="0" lvl="0" indent="0" algn="ctr" defTabSz="577850" rtl="1">
            <a:lnSpc>
              <a:spcPct val="90000"/>
            </a:lnSpc>
            <a:spcBef>
              <a:spcPct val="0"/>
            </a:spcBef>
            <a:spcAft>
              <a:spcPct val="35000"/>
            </a:spcAft>
            <a:buNone/>
          </a:pPr>
          <a:r>
            <a:rPr lang="en-GB" sz="1300" b="1" kern="1200" dirty="0">
              <a:solidFill>
                <a:schemeClr val="bg1"/>
              </a:solidFill>
              <a:latin typeface="A Jannat LT" panose="01000000000000000000" pitchFamily="2" charset="-78"/>
              <a:cs typeface="A Jannat LT" panose="01000000000000000000" pitchFamily="2" charset="-78"/>
            </a:rPr>
            <a:t>Credibility</a:t>
          </a:r>
          <a:endParaRPr lang="ar-EG" sz="1300" b="1" kern="1200" dirty="0">
            <a:solidFill>
              <a:schemeClr val="bg1"/>
            </a:solidFill>
            <a:latin typeface="A Jannat LT" panose="01000000000000000000" pitchFamily="2" charset="-78"/>
            <a:cs typeface="A Jannat LT" panose="01000000000000000000" pitchFamily="2" charset="-78"/>
          </a:endParaRPr>
        </a:p>
      </dsp:txBody>
      <dsp:txXfrm>
        <a:off x="4669480" y="95179"/>
        <a:ext cx="1792401" cy="869159"/>
      </dsp:txXfrm>
    </dsp:sp>
    <dsp:sp modelId="{89CD20C1-18CB-4E29-ABBC-D9AF2E238E74}">
      <dsp:nvSpPr>
        <dsp:cNvPr id="0" name=""/>
        <dsp:cNvSpPr/>
      </dsp:nvSpPr>
      <dsp:spPr>
        <a:xfrm rot="2591464">
          <a:off x="6028605" y="1222891"/>
          <a:ext cx="895044" cy="323134"/>
        </a:xfrm>
        <a:prstGeom prst="leftRightArrow">
          <a:avLst>
            <a:gd name="adj1" fmla="val 60000"/>
            <a:gd name="adj2" fmla="val 50000"/>
          </a:avLst>
        </a:prstGeom>
        <a:solidFill>
          <a:schemeClr val="accent1">
            <a:tint val="60000"/>
            <a:hueOff val="0"/>
            <a:satOff val="0"/>
            <a:lumOff val="0"/>
            <a:alphaOff val="0"/>
          </a:schemeClr>
        </a:solidFill>
        <a:ln>
          <a:noFill/>
        </a:ln>
        <a:effectLst/>
        <a:scene3d>
          <a:camera prst="orthographicFront"/>
          <a:lightRig rig="threePt" dir="t"/>
        </a:scene3d>
        <a:sp3d>
          <a:bevelT w="114300" prst="artDeco"/>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rtl="1">
            <a:lnSpc>
              <a:spcPct val="90000"/>
            </a:lnSpc>
            <a:spcBef>
              <a:spcPct val="0"/>
            </a:spcBef>
            <a:spcAft>
              <a:spcPct val="35000"/>
            </a:spcAft>
            <a:buNone/>
          </a:pPr>
          <a:endParaRPr lang="ar-EG" sz="1400" kern="1200"/>
        </a:p>
      </dsp:txBody>
      <dsp:txXfrm>
        <a:off x="6125545" y="1287518"/>
        <a:ext cx="701164" cy="193880"/>
      </dsp:txXfrm>
    </dsp:sp>
    <dsp:sp modelId="{FC2E5DF9-5D00-4C5D-BD1E-0333008A50EB}">
      <dsp:nvSpPr>
        <dsp:cNvPr id="0" name=""/>
        <dsp:cNvSpPr/>
      </dsp:nvSpPr>
      <dsp:spPr>
        <a:xfrm>
          <a:off x="6463333" y="1777537"/>
          <a:ext cx="1846483" cy="923241"/>
        </a:xfrm>
        <a:prstGeom prst="roundRect">
          <a:avLst>
            <a:gd name="adj" fmla="val 10000"/>
          </a:avLst>
        </a:prstGeom>
        <a:solidFill>
          <a:schemeClr val="accent1">
            <a:lumMod val="60000"/>
            <a:lumOff val="40000"/>
          </a:schemeClr>
        </a:solidFill>
        <a:ln w="12700" cap="flat" cmpd="sng" algn="ctr">
          <a:noFill/>
          <a:prstDash val="solid"/>
          <a:miter lim="800000"/>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rtl="1">
            <a:lnSpc>
              <a:spcPct val="90000"/>
            </a:lnSpc>
            <a:spcBef>
              <a:spcPct val="0"/>
            </a:spcBef>
            <a:spcAft>
              <a:spcPct val="35000"/>
            </a:spcAft>
            <a:buNone/>
          </a:pPr>
          <a:r>
            <a:rPr lang="ar-EG" sz="1300" b="1" kern="1200" dirty="0">
              <a:solidFill>
                <a:schemeClr val="bg1"/>
              </a:solidFill>
              <a:latin typeface="A Jannat LT" panose="01000000000000000000" pitchFamily="2" charset="-78"/>
              <a:cs typeface="A Jannat LT" panose="01000000000000000000" pitchFamily="2" charset="-78"/>
            </a:rPr>
            <a:t>التعاون </a:t>
          </a:r>
        </a:p>
        <a:p>
          <a:pPr marL="0" lvl="0" indent="0" algn="ctr" defTabSz="577850" rtl="1">
            <a:lnSpc>
              <a:spcPct val="90000"/>
            </a:lnSpc>
            <a:spcBef>
              <a:spcPct val="0"/>
            </a:spcBef>
            <a:spcAft>
              <a:spcPct val="35000"/>
            </a:spcAft>
            <a:buNone/>
          </a:pPr>
          <a:r>
            <a:rPr lang="en-GB" sz="1300" b="1" kern="1200" dirty="0">
              <a:solidFill>
                <a:schemeClr val="bg1"/>
              </a:solidFill>
              <a:latin typeface="A Jannat LT" panose="01000000000000000000" pitchFamily="2" charset="-78"/>
              <a:cs typeface="A Jannat LT" panose="01000000000000000000" pitchFamily="2" charset="-78"/>
            </a:rPr>
            <a:t>Cooperation</a:t>
          </a:r>
          <a:endParaRPr lang="ar-EG" sz="1300" b="1" kern="1200" dirty="0">
            <a:solidFill>
              <a:schemeClr val="bg1"/>
            </a:solidFill>
            <a:latin typeface="A Jannat LT" panose="01000000000000000000" pitchFamily="2" charset="-78"/>
            <a:cs typeface="A Jannat LT" panose="01000000000000000000" pitchFamily="2" charset="-78"/>
          </a:endParaRPr>
        </a:p>
      </dsp:txBody>
      <dsp:txXfrm>
        <a:off x="6490374" y="1804578"/>
        <a:ext cx="1792401" cy="869159"/>
      </dsp:txXfrm>
    </dsp:sp>
    <dsp:sp modelId="{BCE9E4EC-04D5-437B-B943-B3BE872198DE}">
      <dsp:nvSpPr>
        <dsp:cNvPr id="0" name=""/>
        <dsp:cNvSpPr/>
      </dsp:nvSpPr>
      <dsp:spPr>
        <a:xfrm rot="8100000">
          <a:off x="6051105" y="2965538"/>
          <a:ext cx="895044" cy="323134"/>
        </a:xfrm>
        <a:prstGeom prst="leftRightArrow">
          <a:avLst>
            <a:gd name="adj1" fmla="val 60000"/>
            <a:gd name="adj2" fmla="val 50000"/>
          </a:avLst>
        </a:prstGeom>
        <a:solidFill>
          <a:schemeClr val="accent1">
            <a:tint val="60000"/>
            <a:hueOff val="0"/>
            <a:satOff val="0"/>
            <a:lumOff val="0"/>
            <a:alphaOff val="0"/>
          </a:schemeClr>
        </a:solidFill>
        <a:ln>
          <a:noFill/>
        </a:ln>
        <a:effectLst/>
        <a:scene3d>
          <a:camera prst="orthographicFront"/>
          <a:lightRig rig="threePt" dir="t"/>
        </a:scene3d>
        <a:sp3d>
          <a:bevelT w="114300" prst="artDeco"/>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rtl="1">
            <a:lnSpc>
              <a:spcPct val="90000"/>
            </a:lnSpc>
            <a:spcBef>
              <a:spcPct val="0"/>
            </a:spcBef>
            <a:spcAft>
              <a:spcPct val="35000"/>
            </a:spcAft>
            <a:buNone/>
          </a:pPr>
          <a:endParaRPr lang="ar-EG" sz="1400" kern="1200"/>
        </a:p>
      </dsp:txBody>
      <dsp:txXfrm rot="10800000">
        <a:off x="6148045" y="3030165"/>
        <a:ext cx="701164" cy="193880"/>
      </dsp:txXfrm>
    </dsp:sp>
    <dsp:sp modelId="{1CB0058B-4598-4C81-8DC1-F32D1DFC34EF}">
      <dsp:nvSpPr>
        <dsp:cNvPr id="0" name=""/>
        <dsp:cNvSpPr/>
      </dsp:nvSpPr>
      <dsp:spPr>
        <a:xfrm>
          <a:off x="4687438" y="3553432"/>
          <a:ext cx="1846483" cy="923241"/>
        </a:xfrm>
        <a:prstGeom prst="roundRect">
          <a:avLst>
            <a:gd name="adj" fmla="val 10000"/>
          </a:avLst>
        </a:prstGeom>
        <a:solidFill>
          <a:schemeClr val="accent1">
            <a:lumMod val="60000"/>
            <a:lumOff val="40000"/>
          </a:schemeClr>
        </a:solidFill>
        <a:ln w="12700" cap="flat" cmpd="sng" algn="ctr">
          <a:noFill/>
          <a:prstDash val="solid"/>
          <a:miter lim="800000"/>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rtl="1">
            <a:lnSpc>
              <a:spcPct val="90000"/>
            </a:lnSpc>
            <a:spcBef>
              <a:spcPct val="0"/>
            </a:spcBef>
            <a:spcAft>
              <a:spcPct val="35000"/>
            </a:spcAft>
            <a:buNone/>
          </a:pPr>
          <a:r>
            <a:rPr lang="ar-EG" sz="1300" b="1" kern="1200" dirty="0">
              <a:solidFill>
                <a:schemeClr val="bg1"/>
              </a:solidFill>
              <a:latin typeface="A Jannat LT" panose="01000000000000000000" pitchFamily="2" charset="-78"/>
              <a:cs typeface="A Jannat LT" panose="01000000000000000000" pitchFamily="2" charset="-78"/>
            </a:rPr>
            <a:t>كسب ثقة العميل</a:t>
          </a:r>
        </a:p>
        <a:p>
          <a:pPr marL="0" lvl="0" indent="0" algn="ctr" defTabSz="577850" rtl="1">
            <a:lnSpc>
              <a:spcPct val="90000"/>
            </a:lnSpc>
            <a:spcBef>
              <a:spcPct val="0"/>
            </a:spcBef>
            <a:spcAft>
              <a:spcPct val="35000"/>
            </a:spcAft>
            <a:buNone/>
          </a:pPr>
          <a:r>
            <a:rPr lang="en-GB" sz="1300" b="1" kern="1200" dirty="0">
              <a:solidFill>
                <a:schemeClr val="bg1"/>
              </a:solidFill>
              <a:latin typeface="A Jannat LT" panose="01000000000000000000" pitchFamily="2" charset="-78"/>
              <a:cs typeface="A Jannat LT" panose="01000000000000000000" pitchFamily="2" charset="-78"/>
            </a:rPr>
            <a:t>Customer Trust</a:t>
          </a:r>
          <a:endParaRPr lang="ar-EG" sz="1300" b="1" kern="1200" dirty="0">
            <a:solidFill>
              <a:schemeClr val="bg1"/>
            </a:solidFill>
            <a:latin typeface="A Jannat LT" panose="01000000000000000000" pitchFamily="2" charset="-78"/>
            <a:cs typeface="A Jannat LT" panose="01000000000000000000" pitchFamily="2" charset="-78"/>
          </a:endParaRPr>
        </a:p>
      </dsp:txBody>
      <dsp:txXfrm>
        <a:off x="4714479" y="3580473"/>
        <a:ext cx="1792401" cy="869159"/>
      </dsp:txXfrm>
    </dsp:sp>
    <dsp:sp modelId="{5D70661D-819D-4DAD-B654-C40F27E1AA20}">
      <dsp:nvSpPr>
        <dsp:cNvPr id="0" name=""/>
        <dsp:cNvSpPr/>
      </dsp:nvSpPr>
      <dsp:spPr>
        <a:xfrm rot="13500000">
          <a:off x="4275210" y="2965538"/>
          <a:ext cx="895044" cy="323134"/>
        </a:xfrm>
        <a:prstGeom prst="leftRightArrow">
          <a:avLst>
            <a:gd name="adj1" fmla="val 60000"/>
            <a:gd name="adj2" fmla="val 50000"/>
          </a:avLst>
        </a:prstGeom>
        <a:solidFill>
          <a:schemeClr val="accent1">
            <a:tint val="60000"/>
            <a:hueOff val="0"/>
            <a:satOff val="0"/>
            <a:lumOff val="0"/>
            <a:alphaOff val="0"/>
          </a:schemeClr>
        </a:solidFill>
        <a:ln>
          <a:noFill/>
        </a:ln>
        <a:effectLst/>
        <a:scene3d>
          <a:camera prst="orthographicFront"/>
          <a:lightRig rig="threePt" dir="t"/>
        </a:scene3d>
        <a:sp3d>
          <a:bevelT w="114300" prst="artDeco"/>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rtl="1">
            <a:lnSpc>
              <a:spcPct val="90000"/>
            </a:lnSpc>
            <a:spcBef>
              <a:spcPct val="0"/>
            </a:spcBef>
            <a:spcAft>
              <a:spcPct val="35000"/>
            </a:spcAft>
            <a:buNone/>
          </a:pPr>
          <a:endParaRPr lang="ar-EG" sz="1400" kern="1200"/>
        </a:p>
      </dsp:txBody>
      <dsp:txXfrm rot="10800000">
        <a:off x="4372150" y="3030165"/>
        <a:ext cx="701164" cy="193880"/>
      </dsp:txXfrm>
    </dsp:sp>
    <dsp:sp modelId="{996DB537-0807-4B5B-98CC-BA919935AB5F}">
      <dsp:nvSpPr>
        <dsp:cNvPr id="0" name=""/>
        <dsp:cNvSpPr/>
      </dsp:nvSpPr>
      <dsp:spPr>
        <a:xfrm>
          <a:off x="2911544" y="1777537"/>
          <a:ext cx="1846483" cy="923241"/>
        </a:xfrm>
        <a:prstGeom prst="roundRect">
          <a:avLst>
            <a:gd name="adj" fmla="val 10000"/>
          </a:avLst>
        </a:prstGeom>
        <a:solidFill>
          <a:schemeClr val="accent1">
            <a:lumMod val="60000"/>
            <a:lumOff val="40000"/>
          </a:schemeClr>
        </a:solidFill>
        <a:ln w="12700" cap="flat" cmpd="sng" algn="ctr">
          <a:noFill/>
          <a:prstDash val="solid"/>
          <a:miter lim="800000"/>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rtl="1">
            <a:lnSpc>
              <a:spcPct val="90000"/>
            </a:lnSpc>
            <a:spcBef>
              <a:spcPct val="0"/>
            </a:spcBef>
            <a:spcAft>
              <a:spcPct val="35000"/>
            </a:spcAft>
            <a:buNone/>
          </a:pPr>
          <a:r>
            <a:rPr lang="ar-EG" sz="1300" b="1" kern="1200" dirty="0">
              <a:solidFill>
                <a:schemeClr val="bg1"/>
              </a:solidFill>
              <a:latin typeface="A Jannat LT" panose="01000000000000000000" pitchFamily="2" charset="-78"/>
              <a:cs typeface="A Jannat LT" panose="01000000000000000000" pitchFamily="2" charset="-78"/>
            </a:rPr>
            <a:t>جودة الخدمة</a:t>
          </a:r>
        </a:p>
        <a:p>
          <a:pPr marL="0" lvl="0" indent="0" algn="ctr" defTabSz="577850" rtl="1">
            <a:lnSpc>
              <a:spcPct val="90000"/>
            </a:lnSpc>
            <a:spcBef>
              <a:spcPct val="0"/>
            </a:spcBef>
            <a:spcAft>
              <a:spcPct val="35000"/>
            </a:spcAft>
            <a:buNone/>
          </a:pPr>
          <a:r>
            <a:rPr lang="ar-EG" sz="1300" b="1" kern="1200" dirty="0">
              <a:solidFill>
                <a:schemeClr val="bg1"/>
              </a:solidFill>
              <a:latin typeface="A Jannat LT" panose="01000000000000000000" pitchFamily="2" charset="-78"/>
              <a:cs typeface="A Jannat LT" panose="01000000000000000000" pitchFamily="2" charset="-78"/>
            </a:rPr>
            <a:t> </a:t>
          </a:r>
          <a:r>
            <a:rPr lang="en-GB" sz="1300" b="1" kern="1200" dirty="0">
              <a:solidFill>
                <a:schemeClr val="bg1"/>
              </a:solidFill>
              <a:latin typeface="A Jannat LT" panose="01000000000000000000" pitchFamily="2" charset="-78"/>
              <a:cs typeface="A Jannat LT" panose="01000000000000000000" pitchFamily="2" charset="-78"/>
            </a:rPr>
            <a:t>service Quality</a:t>
          </a:r>
          <a:endParaRPr lang="ar-EG" sz="1300" b="1" kern="1200" dirty="0">
            <a:solidFill>
              <a:schemeClr val="bg1"/>
            </a:solidFill>
            <a:latin typeface="A Jannat LT" panose="01000000000000000000" pitchFamily="2" charset="-78"/>
            <a:cs typeface="A Jannat LT" panose="01000000000000000000" pitchFamily="2" charset="-78"/>
          </a:endParaRPr>
        </a:p>
      </dsp:txBody>
      <dsp:txXfrm>
        <a:off x="2938585" y="1804578"/>
        <a:ext cx="1792401" cy="869159"/>
      </dsp:txXfrm>
    </dsp:sp>
    <dsp:sp modelId="{2E43FD5D-899F-43CE-B883-0E9E3D4A15CD}">
      <dsp:nvSpPr>
        <dsp:cNvPr id="0" name=""/>
        <dsp:cNvSpPr/>
      </dsp:nvSpPr>
      <dsp:spPr>
        <a:xfrm rot="18921480">
          <a:off x="4252710" y="1222891"/>
          <a:ext cx="895044" cy="323134"/>
        </a:xfrm>
        <a:prstGeom prst="leftRightArrow">
          <a:avLst>
            <a:gd name="adj1" fmla="val 60000"/>
            <a:gd name="adj2" fmla="val 50000"/>
          </a:avLst>
        </a:prstGeom>
        <a:solidFill>
          <a:schemeClr val="accent1">
            <a:tint val="60000"/>
            <a:hueOff val="0"/>
            <a:satOff val="0"/>
            <a:lumOff val="0"/>
            <a:alphaOff val="0"/>
          </a:schemeClr>
        </a:solidFill>
        <a:ln>
          <a:noFill/>
        </a:ln>
        <a:effectLst/>
        <a:scene3d>
          <a:camera prst="orthographicFront"/>
          <a:lightRig rig="threePt" dir="t"/>
        </a:scene3d>
        <a:sp3d>
          <a:bevelT w="114300" prst="artDeco"/>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rtl="1">
            <a:lnSpc>
              <a:spcPct val="90000"/>
            </a:lnSpc>
            <a:spcBef>
              <a:spcPct val="0"/>
            </a:spcBef>
            <a:spcAft>
              <a:spcPct val="35000"/>
            </a:spcAft>
            <a:buNone/>
          </a:pPr>
          <a:endParaRPr lang="ar-EG" sz="1400" kern="1200"/>
        </a:p>
      </dsp:txBody>
      <dsp:txXfrm>
        <a:off x="4349650" y="1287518"/>
        <a:ext cx="701164" cy="193880"/>
      </dsp:txXfrm>
    </dsp:sp>
  </dsp:spTree>
</dsp:drawing>
</file>

<file path=ppt/diagrams/layout1.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r">
              <a:defRPr sz="1200"/>
            </a:lvl1pPr>
          </a:lstStyle>
          <a:p>
            <a:endParaRPr lang="ar-EG"/>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l">
              <a:defRPr sz="1200"/>
            </a:lvl1pPr>
          </a:lstStyle>
          <a:p>
            <a:fld id="{0AA8F97B-C225-4E02-8276-13933F8D9AFD}" type="datetimeFigureOut">
              <a:rPr lang="ar-EG" smtClean="0"/>
              <a:t>25/10/1447</a:t>
            </a:fld>
            <a:endParaRPr lang="ar-EG"/>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ar-EG"/>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EG"/>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r">
              <a:defRPr sz="1200"/>
            </a:lvl1pPr>
          </a:lstStyle>
          <a:p>
            <a:endParaRPr lang="ar-EG"/>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l">
              <a:defRPr sz="1200"/>
            </a:lvl1pPr>
          </a:lstStyle>
          <a:p>
            <a:fld id="{9ABFB9AA-70B0-447F-96CC-CBE74659C303}" type="slidenum">
              <a:rPr lang="ar-EG" smtClean="0"/>
              <a:t>‹#›</a:t>
            </a:fld>
            <a:endParaRPr lang="ar-EG"/>
          </a:p>
        </p:txBody>
      </p:sp>
    </p:spTree>
    <p:extLst>
      <p:ext uri="{BB962C8B-B14F-4D97-AF65-F5344CB8AC3E}">
        <p14:creationId xmlns:p14="http://schemas.microsoft.com/office/powerpoint/2010/main" val="41048711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2B52CF-2FC7-4A4C-A4E1-A7B0C33F776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ar-EG"/>
          </a:p>
        </p:txBody>
      </p:sp>
      <p:sp>
        <p:nvSpPr>
          <p:cNvPr id="3" name="Subtitle 2">
            <a:extLst>
              <a:ext uri="{FF2B5EF4-FFF2-40B4-BE49-F238E27FC236}">
                <a16:creationId xmlns:a16="http://schemas.microsoft.com/office/drawing/2014/main" id="{EC79B2AC-91CF-4988-80C4-3A626DB0040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ar-EG"/>
          </a:p>
        </p:txBody>
      </p:sp>
      <p:sp>
        <p:nvSpPr>
          <p:cNvPr id="4" name="Date Placeholder 3">
            <a:extLst>
              <a:ext uri="{FF2B5EF4-FFF2-40B4-BE49-F238E27FC236}">
                <a16:creationId xmlns:a16="http://schemas.microsoft.com/office/drawing/2014/main" id="{B8243836-8A11-4857-B37D-7FA07478BDED}"/>
              </a:ext>
            </a:extLst>
          </p:cNvPr>
          <p:cNvSpPr>
            <a:spLocks noGrp="1"/>
          </p:cNvSpPr>
          <p:nvPr>
            <p:ph type="dt" sz="half" idx="10"/>
          </p:nvPr>
        </p:nvSpPr>
        <p:spPr/>
        <p:txBody>
          <a:bodyPr/>
          <a:lstStyle/>
          <a:p>
            <a:fld id="{5F943A9A-75F1-4DB3-9CD4-CC3C2924BDC3}" type="datetimeFigureOut">
              <a:rPr lang="ar-EG" smtClean="0"/>
              <a:t>25/10/1447</a:t>
            </a:fld>
            <a:endParaRPr lang="ar-EG"/>
          </a:p>
        </p:txBody>
      </p:sp>
      <p:sp>
        <p:nvSpPr>
          <p:cNvPr id="5" name="Footer Placeholder 4">
            <a:extLst>
              <a:ext uri="{FF2B5EF4-FFF2-40B4-BE49-F238E27FC236}">
                <a16:creationId xmlns:a16="http://schemas.microsoft.com/office/drawing/2014/main" id="{22640EFC-F3CC-4552-9347-C477C90CF3B7}"/>
              </a:ext>
            </a:extLst>
          </p:cNvPr>
          <p:cNvSpPr>
            <a:spLocks noGrp="1"/>
          </p:cNvSpPr>
          <p:nvPr>
            <p:ph type="ftr" sz="quarter" idx="11"/>
          </p:nvPr>
        </p:nvSpPr>
        <p:spPr/>
        <p:txBody>
          <a:bodyPr/>
          <a:lstStyle/>
          <a:p>
            <a:endParaRPr lang="ar-EG"/>
          </a:p>
        </p:txBody>
      </p:sp>
      <p:sp>
        <p:nvSpPr>
          <p:cNvPr id="6" name="Slide Number Placeholder 5">
            <a:extLst>
              <a:ext uri="{FF2B5EF4-FFF2-40B4-BE49-F238E27FC236}">
                <a16:creationId xmlns:a16="http://schemas.microsoft.com/office/drawing/2014/main" id="{0EB5295D-CC0A-44BA-BC03-6AEC1C2887D5}"/>
              </a:ext>
            </a:extLst>
          </p:cNvPr>
          <p:cNvSpPr>
            <a:spLocks noGrp="1"/>
          </p:cNvSpPr>
          <p:nvPr>
            <p:ph type="sldNum" sz="quarter" idx="12"/>
          </p:nvPr>
        </p:nvSpPr>
        <p:spPr/>
        <p:txBody>
          <a:bodyPr/>
          <a:lstStyle/>
          <a:p>
            <a:fld id="{395534E7-467B-424E-8642-3FC84D587A1E}" type="slidenum">
              <a:rPr lang="ar-EG" smtClean="0"/>
              <a:t>‹#›</a:t>
            </a:fld>
            <a:endParaRPr lang="ar-EG"/>
          </a:p>
        </p:txBody>
      </p:sp>
    </p:spTree>
    <p:extLst>
      <p:ext uri="{BB962C8B-B14F-4D97-AF65-F5344CB8AC3E}">
        <p14:creationId xmlns:p14="http://schemas.microsoft.com/office/powerpoint/2010/main" val="27201402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9A0A0F-89AB-4A48-A6AB-1EDF23FDE308}"/>
              </a:ext>
            </a:extLst>
          </p:cNvPr>
          <p:cNvSpPr>
            <a:spLocks noGrp="1"/>
          </p:cNvSpPr>
          <p:nvPr>
            <p:ph type="title"/>
          </p:nvPr>
        </p:nvSpPr>
        <p:spPr/>
        <p:txBody>
          <a:bodyPr/>
          <a:lstStyle/>
          <a:p>
            <a:r>
              <a:rPr lang="en-US"/>
              <a:t>Click to edit Master title style</a:t>
            </a:r>
            <a:endParaRPr lang="ar-EG"/>
          </a:p>
        </p:txBody>
      </p:sp>
      <p:sp>
        <p:nvSpPr>
          <p:cNvPr id="3" name="Content Placeholder 2">
            <a:extLst>
              <a:ext uri="{FF2B5EF4-FFF2-40B4-BE49-F238E27FC236}">
                <a16:creationId xmlns:a16="http://schemas.microsoft.com/office/drawing/2014/main" id="{C4E1AB85-58AB-4887-85CF-8FBBF23CDE8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EG"/>
          </a:p>
        </p:txBody>
      </p:sp>
      <p:sp>
        <p:nvSpPr>
          <p:cNvPr id="4" name="Date Placeholder 3">
            <a:extLst>
              <a:ext uri="{FF2B5EF4-FFF2-40B4-BE49-F238E27FC236}">
                <a16:creationId xmlns:a16="http://schemas.microsoft.com/office/drawing/2014/main" id="{3B3A964F-7BA9-460B-92CD-6927620E8EF7}"/>
              </a:ext>
            </a:extLst>
          </p:cNvPr>
          <p:cNvSpPr>
            <a:spLocks noGrp="1"/>
          </p:cNvSpPr>
          <p:nvPr>
            <p:ph type="dt" sz="half" idx="10"/>
          </p:nvPr>
        </p:nvSpPr>
        <p:spPr/>
        <p:txBody>
          <a:bodyPr/>
          <a:lstStyle/>
          <a:p>
            <a:fld id="{5F943A9A-75F1-4DB3-9CD4-CC3C2924BDC3}" type="datetimeFigureOut">
              <a:rPr lang="ar-EG" smtClean="0"/>
              <a:t>25/10/1447</a:t>
            </a:fld>
            <a:endParaRPr lang="ar-EG"/>
          </a:p>
        </p:txBody>
      </p:sp>
      <p:sp>
        <p:nvSpPr>
          <p:cNvPr id="5" name="Footer Placeholder 4">
            <a:extLst>
              <a:ext uri="{FF2B5EF4-FFF2-40B4-BE49-F238E27FC236}">
                <a16:creationId xmlns:a16="http://schemas.microsoft.com/office/drawing/2014/main" id="{1DAD32D5-CA44-4926-A170-F1AC172F3F47}"/>
              </a:ext>
            </a:extLst>
          </p:cNvPr>
          <p:cNvSpPr>
            <a:spLocks noGrp="1"/>
          </p:cNvSpPr>
          <p:nvPr>
            <p:ph type="ftr" sz="quarter" idx="11"/>
          </p:nvPr>
        </p:nvSpPr>
        <p:spPr/>
        <p:txBody>
          <a:bodyPr/>
          <a:lstStyle/>
          <a:p>
            <a:endParaRPr lang="ar-EG"/>
          </a:p>
        </p:txBody>
      </p:sp>
      <p:sp>
        <p:nvSpPr>
          <p:cNvPr id="6" name="Slide Number Placeholder 5">
            <a:extLst>
              <a:ext uri="{FF2B5EF4-FFF2-40B4-BE49-F238E27FC236}">
                <a16:creationId xmlns:a16="http://schemas.microsoft.com/office/drawing/2014/main" id="{019A9849-2B8D-4273-8424-F302AFEFDEB2}"/>
              </a:ext>
            </a:extLst>
          </p:cNvPr>
          <p:cNvSpPr>
            <a:spLocks noGrp="1"/>
          </p:cNvSpPr>
          <p:nvPr>
            <p:ph type="sldNum" sz="quarter" idx="12"/>
          </p:nvPr>
        </p:nvSpPr>
        <p:spPr/>
        <p:txBody>
          <a:bodyPr/>
          <a:lstStyle/>
          <a:p>
            <a:fld id="{395534E7-467B-424E-8642-3FC84D587A1E}" type="slidenum">
              <a:rPr lang="ar-EG" smtClean="0"/>
              <a:t>‹#›</a:t>
            </a:fld>
            <a:endParaRPr lang="ar-EG"/>
          </a:p>
        </p:txBody>
      </p:sp>
    </p:spTree>
    <p:extLst>
      <p:ext uri="{BB962C8B-B14F-4D97-AF65-F5344CB8AC3E}">
        <p14:creationId xmlns:p14="http://schemas.microsoft.com/office/powerpoint/2010/main" val="25571628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3183BC-8EE4-4758-A7A9-CE1F5B2014A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ar-EG"/>
          </a:p>
        </p:txBody>
      </p:sp>
      <p:sp>
        <p:nvSpPr>
          <p:cNvPr id="3" name="Text Placeholder 2">
            <a:extLst>
              <a:ext uri="{FF2B5EF4-FFF2-40B4-BE49-F238E27FC236}">
                <a16:creationId xmlns:a16="http://schemas.microsoft.com/office/drawing/2014/main" id="{D18FCD4E-0048-4F66-8991-110667662A4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9697224-1F86-4A34-906F-E8664413777B}"/>
              </a:ext>
            </a:extLst>
          </p:cNvPr>
          <p:cNvSpPr>
            <a:spLocks noGrp="1"/>
          </p:cNvSpPr>
          <p:nvPr>
            <p:ph type="dt" sz="half" idx="10"/>
          </p:nvPr>
        </p:nvSpPr>
        <p:spPr/>
        <p:txBody>
          <a:bodyPr/>
          <a:lstStyle/>
          <a:p>
            <a:fld id="{5F943A9A-75F1-4DB3-9CD4-CC3C2924BDC3}" type="datetimeFigureOut">
              <a:rPr lang="ar-EG" smtClean="0"/>
              <a:t>25/10/1447</a:t>
            </a:fld>
            <a:endParaRPr lang="ar-EG"/>
          </a:p>
        </p:txBody>
      </p:sp>
      <p:sp>
        <p:nvSpPr>
          <p:cNvPr id="5" name="Footer Placeholder 4">
            <a:extLst>
              <a:ext uri="{FF2B5EF4-FFF2-40B4-BE49-F238E27FC236}">
                <a16:creationId xmlns:a16="http://schemas.microsoft.com/office/drawing/2014/main" id="{CDED3997-EAE9-4B2C-BC1F-B6304DE7CEB2}"/>
              </a:ext>
            </a:extLst>
          </p:cNvPr>
          <p:cNvSpPr>
            <a:spLocks noGrp="1"/>
          </p:cNvSpPr>
          <p:nvPr>
            <p:ph type="ftr" sz="quarter" idx="11"/>
          </p:nvPr>
        </p:nvSpPr>
        <p:spPr/>
        <p:txBody>
          <a:bodyPr/>
          <a:lstStyle/>
          <a:p>
            <a:endParaRPr lang="ar-EG"/>
          </a:p>
        </p:txBody>
      </p:sp>
      <p:sp>
        <p:nvSpPr>
          <p:cNvPr id="6" name="Slide Number Placeholder 5">
            <a:extLst>
              <a:ext uri="{FF2B5EF4-FFF2-40B4-BE49-F238E27FC236}">
                <a16:creationId xmlns:a16="http://schemas.microsoft.com/office/drawing/2014/main" id="{D299CCF0-9DD8-4357-8E34-1B25D10A7BB3}"/>
              </a:ext>
            </a:extLst>
          </p:cNvPr>
          <p:cNvSpPr>
            <a:spLocks noGrp="1"/>
          </p:cNvSpPr>
          <p:nvPr>
            <p:ph type="sldNum" sz="quarter" idx="12"/>
          </p:nvPr>
        </p:nvSpPr>
        <p:spPr/>
        <p:txBody>
          <a:bodyPr/>
          <a:lstStyle/>
          <a:p>
            <a:fld id="{395534E7-467B-424E-8642-3FC84D587A1E}" type="slidenum">
              <a:rPr lang="ar-EG" smtClean="0"/>
              <a:t>‹#›</a:t>
            </a:fld>
            <a:endParaRPr lang="ar-EG"/>
          </a:p>
        </p:txBody>
      </p:sp>
    </p:spTree>
    <p:extLst>
      <p:ext uri="{BB962C8B-B14F-4D97-AF65-F5344CB8AC3E}">
        <p14:creationId xmlns:p14="http://schemas.microsoft.com/office/powerpoint/2010/main" val="3675171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8A6A8E-E293-488B-A2EF-6B7229BACC30}"/>
              </a:ext>
            </a:extLst>
          </p:cNvPr>
          <p:cNvSpPr>
            <a:spLocks noGrp="1"/>
          </p:cNvSpPr>
          <p:nvPr>
            <p:ph type="title"/>
          </p:nvPr>
        </p:nvSpPr>
        <p:spPr/>
        <p:txBody>
          <a:bodyPr/>
          <a:lstStyle/>
          <a:p>
            <a:r>
              <a:rPr lang="en-US"/>
              <a:t>Click to edit Master title style</a:t>
            </a:r>
            <a:endParaRPr lang="ar-EG"/>
          </a:p>
        </p:txBody>
      </p:sp>
      <p:sp>
        <p:nvSpPr>
          <p:cNvPr id="3" name="Content Placeholder 2">
            <a:extLst>
              <a:ext uri="{FF2B5EF4-FFF2-40B4-BE49-F238E27FC236}">
                <a16:creationId xmlns:a16="http://schemas.microsoft.com/office/drawing/2014/main" id="{BCC9CF25-A630-46F0-AA3F-653EDC35B42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EG"/>
          </a:p>
        </p:txBody>
      </p:sp>
      <p:sp>
        <p:nvSpPr>
          <p:cNvPr id="4" name="Content Placeholder 3">
            <a:extLst>
              <a:ext uri="{FF2B5EF4-FFF2-40B4-BE49-F238E27FC236}">
                <a16:creationId xmlns:a16="http://schemas.microsoft.com/office/drawing/2014/main" id="{4713F5BA-140D-491E-A184-1B2D9BE6B91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EG"/>
          </a:p>
        </p:txBody>
      </p:sp>
      <p:sp>
        <p:nvSpPr>
          <p:cNvPr id="5" name="Date Placeholder 4">
            <a:extLst>
              <a:ext uri="{FF2B5EF4-FFF2-40B4-BE49-F238E27FC236}">
                <a16:creationId xmlns:a16="http://schemas.microsoft.com/office/drawing/2014/main" id="{AE0CC1AE-36C2-4E55-B58D-AECCB5AE2172}"/>
              </a:ext>
            </a:extLst>
          </p:cNvPr>
          <p:cNvSpPr>
            <a:spLocks noGrp="1"/>
          </p:cNvSpPr>
          <p:nvPr>
            <p:ph type="dt" sz="half" idx="10"/>
          </p:nvPr>
        </p:nvSpPr>
        <p:spPr/>
        <p:txBody>
          <a:bodyPr/>
          <a:lstStyle/>
          <a:p>
            <a:fld id="{5F943A9A-75F1-4DB3-9CD4-CC3C2924BDC3}" type="datetimeFigureOut">
              <a:rPr lang="ar-EG" smtClean="0"/>
              <a:t>25/10/1447</a:t>
            </a:fld>
            <a:endParaRPr lang="ar-EG"/>
          </a:p>
        </p:txBody>
      </p:sp>
      <p:sp>
        <p:nvSpPr>
          <p:cNvPr id="6" name="Footer Placeholder 5">
            <a:extLst>
              <a:ext uri="{FF2B5EF4-FFF2-40B4-BE49-F238E27FC236}">
                <a16:creationId xmlns:a16="http://schemas.microsoft.com/office/drawing/2014/main" id="{AB45B904-BF1A-46AC-9F7D-8AB30FB67DFC}"/>
              </a:ext>
            </a:extLst>
          </p:cNvPr>
          <p:cNvSpPr>
            <a:spLocks noGrp="1"/>
          </p:cNvSpPr>
          <p:nvPr>
            <p:ph type="ftr" sz="quarter" idx="11"/>
          </p:nvPr>
        </p:nvSpPr>
        <p:spPr/>
        <p:txBody>
          <a:bodyPr/>
          <a:lstStyle/>
          <a:p>
            <a:endParaRPr lang="ar-EG"/>
          </a:p>
        </p:txBody>
      </p:sp>
      <p:sp>
        <p:nvSpPr>
          <p:cNvPr id="7" name="Slide Number Placeholder 6">
            <a:extLst>
              <a:ext uri="{FF2B5EF4-FFF2-40B4-BE49-F238E27FC236}">
                <a16:creationId xmlns:a16="http://schemas.microsoft.com/office/drawing/2014/main" id="{71A14CEE-D786-4AB3-BFF0-731341B8757C}"/>
              </a:ext>
            </a:extLst>
          </p:cNvPr>
          <p:cNvSpPr>
            <a:spLocks noGrp="1"/>
          </p:cNvSpPr>
          <p:nvPr>
            <p:ph type="sldNum" sz="quarter" idx="12"/>
          </p:nvPr>
        </p:nvSpPr>
        <p:spPr/>
        <p:txBody>
          <a:bodyPr/>
          <a:lstStyle/>
          <a:p>
            <a:fld id="{395534E7-467B-424E-8642-3FC84D587A1E}" type="slidenum">
              <a:rPr lang="ar-EG" smtClean="0"/>
              <a:t>‹#›</a:t>
            </a:fld>
            <a:endParaRPr lang="ar-EG"/>
          </a:p>
        </p:txBody>
      </p:sp>
    </p:spTree>
    <p:extLst>
      <p:ext uri="{BB962C8B-B14F-4D97-AF65-F5344CB8AC3E}">
        <p14:creationId xmlns:p14="http://schemas.microsoft.com/office/powerpoint/2010/main" val="8363204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4DE761-E205-424F-9970-A2D2D34D48CA}"/>
              </a:ext>
            </a:extLst>
          </p:cNvPr>
          <p:cNvSpPr>
            <a:spLocks noGrp="1"/>
          </p:cNvSpPr>
          <p:nvPr>
            <p:ph type="title"/>
          </p:nvPr>
        </p:nvSpPr>
        <p:spPr>
          <a:xfrm>
            <a:off x="839788" y="365125"/>
            <a:ext cx="10515600" cy="1325563"/>
          </a:xfrm>
        </p:spPr>
        <p:txBody>
          <a:bodyPr/>
          <a:lstStyle/>
          <a:p>
            <a:r>
              <a:rPr lang="en-US"/>
              <a:t>Click to edit Master title style</a:t>
            </a:r>
            <a:endParaRPr lang="ar-EG"/>
          </a:p>
        </p:txBody>
      </p:sp>
      <p:sp>
        <p:nvSpPr>
          <p:cNvPr id="3" name="Text Placeholder 2">
            <a:extLst>
              <a:ext uri="{FF2B5EF4-FFF2-40B4-BE49-F238E27FC236}">
                <a16:creationId xmlns:a16="http://schemas.microsoft.com/office/drawing/2014/main" id="{1AF1E616-EEED-47B3-95A2-61FD5C24FAB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6C593B3-899D-4E88-9797-965E7275CAD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EG"/>
          </a:p>
        </p:txBody>
      </p:sp>
      <p:sp>
        <p:nvSpPr>
          <p:cNvPr id="5" name="Text Placeholder 4">
            <a:extLst>
              <a:ext uri="{FF2B5EF4-FFF2-40B4-BE49-F238E27FC236}">
                <a16:creationId xmlns:a16="http://schemas.microsoft.com/office/drawing/2014/main" id="{266BCC6E-A316-4725-BF46-74592F9B6B4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F871C7D-3BE2-4160-B20B-ECD127716A4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EG"/>
          </a:p>
        </p:txBody>
      </p:sp>
      <p:sp>
        <p:nvSpPr>
          <p:cNvPr id="7" name="Date Placeholder 6">
            <a:extLst>
              <a:ext uri="{FF2B5EF4-FFF2-40B4-BE49-F238E27FC236}">
                <a16:creationId xmlns:a16="http://schemas.microsoft.com/office/drawing/2014/main" id="{1286D072-0BB9-4004-A5E6-BE5DE01FFE39}"/>
              </a:ext>
            </a:extLst>
          </p:cNvPr>
          <p:cNvSpPr>
            <a:spLocks noGrp="1"/>
          </p:cNvSpPr>
          <p:nvPr>
            <p:ph type="dt" sz="half" idx="10"/>
          </p:nvPr>
        </p:nvSpPr>
        <p:spPr/>
        <p:txBody>
          <a:bodyPr/>
          <a:lstStyle/>
          <a:p>
            <a:fld id="{5F943A9A-75F1-4DB3-9CD4-CC3C2924BDC3}" type="datetimeFigureOut">
              <a:rPr lang="ar-EG" smtClean="0"/>
              <a:t>25/10/1447</a:t>
            </a:fld>
            <a:endParaRPr lang="ar-EG"/>
          </a:p>
        </p:txBody>
      </p:sp>
      <p:sp>
        <p:nvSpPr>
          <p:cNvPr id="8" name="Footer Placeholder 7">
            <a:extLst>
              <a:ext uri="{FF2B5EF4-FFF2-40B4-BE49-F238E27FC236}">
                <a16:creationId xmlns:a16="http://schemas.microsoft.com/office/drawing/2014/main" id="{369E3FD4-B3E1-450B-BFD2-9C4AFF4A3EC0}"/>
              </a:ext>
            </a:extLst>
          </p:cNvPr>
          <p:cNvSpPr>
            <a:spLocks noGrp="1"/>
          </p:cNvSpPr>
          <p:nvPr>
            <p:ph type="ftr" sz="quarter" idx="11"/>
          </p:nvPr>
        </p:nvSpPr>
        <p:spPr/>
        <p:txBody>
          <a:bodyPr/>
          <a:lstStyle/>
          <a:p>
            <a:endParaRPr lang="ar-EG"/>
          </a:p>
        </p:txBody>
      </p:sp>
      <p:sp>
        <p:nvSpPr>
          <p:cNvPr id="9" name="Slide Number Placeholder 8">
            <a:extLst>
              <a:ext uri="{FF2B5EF4-FFF2-40B4-BE49-F238E27FC236}">
                <a16:creationId xmlns:a16="http://schemas.microsoft.com/office/drawing/2014/main" id="{7208B231-A63C-477C-9DCE-69F2E0B72779}"/>
              </a:ext>
            </a:extLst>
          </p:cNvPr>
          <p:cNvSpPr>
            <a:spLocks noGrp="1"/>
          </p:cNvSpPr>
          <p:nvPr>
            <p:ph type="sldNum" sz="quarter" idx="12"/>
          </p:nvPr>
        </p:nvSpPr>
        <p:spPr/>
        <p:txBody>
          <a:bodyPr/>
          <a:lstStyle/>
          <a:p>
            <a:fld id="{395534E7-467B-424E-8642-3FC84D587A1E}" type="slidenum">
              <a:rPr lang="ar-EG" smtClean="0"/>
              <a:t>‹#›</a:t>
            </a:fld>
            <a:endParaRPr lang="ar-EG"/>
          </a:p>
        </p:txBody>
      </p:sp>
    </p:spTree>
    <p:extLst>
      <p:ext uri="{BB962C8B-B14F-4D97-AF65-F5344CB8AC3E}">
        <p14:creationId xmlns:p14="http://schemas.microsoft.com/office/powerpoint/2010/main" val="38966140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B8AB28-3320-4559-9C0D-4DB8095D5984}"/>
              </a:ext>
            </a:extLst>
          </p:cNvPr>
          <p:cNvSpPr>
            <a:spLocks noGrp="1"/>
          </p:cNvSpPr>
          <p:nvPr>
            <p:ph type="title"/>
          </p:nvPr>
        </p:nvSpPr>
        <p:spPr/>
        <p:txBody>
          <a:bodyPr/>
          <a:lstStyle/>
          <a:p>
            <a:r>
              <a:rPr lang="en-US"/>
              <a:t>Click to edit Master title style</a:t>
            </a:r>
            <a:endParaRPr lang="ar-EG"/>
          </a:p>
        </p:txBody>
      </p:sp>
      <p:sp>
        <p:nvSpPr>
          <p:cNvPr id="3" name="Date Placeholder 2">
            <a:extLst>
              <a:ext uri="{FF2B5EF4-FFF2-40B4-BE49-F238E27FC236}">
                <a16:creationId xmlns:a16="http://schemas.microsoft.com/office/drawing/2014/main" id="{B680B2C5-5914-4237-A390-8BE3FFE5F7CC}"/>
              </a:ext>
            </a:extLst>
          </p:cNvPr>
          <p:cNvSpPr>
            <a:spLocks noGrp="1"/>
          </p:cNvSpPr>
          <p:nvPr>
            <p:ph type="dt" sz="half" idx="10"/>
          </p:nvPr>
        </p:nvSpPr>
        <p:spPr/>
        <p:txBody>
          <a:bodyPr/>
          <a:lstStyle/>
          <a:p>
            <a:fld id="{5F943A9A-75F1-4DB3-9CD4-CC3C2924BDC3}" type="datetimeFigureOut">
              <a:rPr lang="ar-EG" smtClean="0"/>
              <a:t>25/10/1447</a:t>
            </a:fld>
            <a:endParaRPr lang="ar-EG"/>
          </a:p>
        </p:txBody>
      </p:sp>
      <p:sp>
        <p:nvSpPr>
          <p:cNvPr id="4" name="Footer Placeholder 3">
            <a:extLst>
              <a:ext uri="{FF2B5EF4-FFF2-40B4-BE49-F238E27FC236}">
                <a16:creationId xmlns:a16="http://schemas.microsoft.com/office/drawing/2014/main" id="{B0412823-414A-4899-AF9D-5E1C19B7F0F2}"/>
              </a:ext>
            </a:extLst>
          </p:cNvPr>
          <p:cNvSpPr>
            <a:spLocks noGrp="1"/>
          </p:cNvSpPr>
          <p:nvPr>
            <p:ph type="ftr" sz="quarter" idx="11"/>
          </p:nvPr>
        </p:nvSpPr>
        <p:spPr/>
        <p:txBody>
          <a:bodyPr/>
          <a:lstStyle/>
          <a:p>
            <a:endParaRPr lang="ar-EG"/>
          </a:p>
        </p:txBody>
      </p:sp>
      <p:sp>
        <p:nvSpPr>
          <p:cNvPr id="5" name="Slide Number Placeholder 4">
            <a:extLst>
              <a:ext uri="{FF2B5EF4-FFF2-40B4-BE49-F238E27FC236}">
                <a16:creationId xmlns:a16="http://schemas.microsoft.com/office/drawing/2014/main" id="{4BFC09DC-8187-4799-A41D-B5F80FB8C233}"/>
              </a:ext>
            </a:extLst>
          </p:cNvPr>
          <p:cNvSpPr>
            <a:spLocks noGrp="1"/>
          </p:cNvSpPr>
          <p:nvPr>
            <p:ph type="sldNum" sz="quarter" idx="12"/>
          </p:nvPr>
        </p:nvSpPr>
        <p:spPr/>
        <p:txBody>
          <a:bodyPr/>
          <a:lstStyle/>
          <a:p>
            <a:fld id="{395534E7-467B-424E-8642-3FC84D587A1E}" type="slidenum">
              <a:rPr lang="ar-EG" smtClean="0"/>
              <a:t>‹#›</a:t>
            </a:fld>
            <a:endParaRPr lang="ar-EG"/>
          </a:p>
        </p:txBody>
      </p:sp>
    </p:spTree>
    <p:extLst>
      <p:ext uri="{BB962C8B-B14F-4D97-AF65-F5344CB8AC3E}">
        <p14:creationId xmlns:p14="http://schemas.microsoft.com/office/powerpoint/2010/main" val="34269186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9F7D400-7E82-4852-B558-A858F12B7875}"/>
              </a:ext>
            </a:extLst>
          </p:cNvPr>
          <p:cNvSpPr>
            <a:spLocks noGrp="1"/>
          </p:cNvSpPr>
          <p:nvPr>
            <p:ph type="dt" sz="half" idx="10"/>
          </p:nvPr>
        </p:nvSpPr>
        <p:spPr/>
        <p:txBody>
          <a:bodyPr/>
          <a:lstStyle/>
          <a:p>
            <a:fld id="{5F943A9A-75F1-4DB3-9CD4-CC3C2924BDC3}" type="datetimeFigureOut">
              <a:rPr lang="ar-EG" smtClean="0"/>
              <a:t>25/10/1447</a:t>
            </a:fld>
            <a:endParaRPr lang="ar-EG"/>
          </a:p>
        </p:txBody>
      </p:sp>
      <p:sp>
        <p:nvSpPr>
          <p:cNvPr id="3" name="Footer Placeholder 2">
            <a:extLst>
              <a:ext uri="{FF2B5EF4-FFF2-40B4-BE49-F238E27FC236}">
                <a16:creationId xmlns:a16="http://schemas.microsoft.com/office/drawing/2014/main" id="{3D3C0E80-F84D-4FDD-A1E8-54A2D41A271A}"/>
              </a:ext>
            </a:extLst>
          </p:cNvPr>
          <p:cNvSpPr>
            <a:spLocks noGrp="1"/>
          </p:cNvSpPr>
          <p:nvPr>
            <p:ph type="ftr" sz="quarter" idx="11"/>
          </p:nvPr>
        </p:nvSpPr>
        <p:spPr/>
        <p:txBody>
          <a:bodyPr/>
          <a:lstStyle/>
          <a:p>
            <a:endParaRPr lang="ar-EG"/>
          </a:p>
        </p:txBody>
      </p:sp>
      <p:sp>
        <p:nvSpPr>
          <p:cNvPr id="4" name="Slide Number Placeholder 3">
            <a:extLst>
              <a:ext uri="{FF2B5EF4-FFF2-40B4-BE49-F238E27FC236}">
                <a16:creationId xmlns:a16="http://schemas.microsoft.com/office/drawing/2014/main" id="{6CA74F75-01E9-42CE-8C46-FC92E644FC16}"/>
              </a:ext>
            </a:extLst>
          </p:cNvPr>
          <p:cNvSpPr>
            <a:spLocks noGrp="1"/>
          </p:cNvSpPr>
          <p:nvPr>
            <p:ph type="sldNum" sz="quarter" idx="12"/>
          </p:nvPr>
        </p:nvSpPr>
        <p:spPr/>
        <p:txBody>
          <a:bodyPr/>
          <a:lstStyle/>
          <a:p>
            <a:fld id="{395534E7-467B-424E-8642-3FC84D587A1E}" type="slidenum">
              <a:rPr lang="ar-EG" smtClean="0"/>
              <a:t>‹#›</a:t>
            </a:fld>
            <a:endParaRPr lang="ar-EG"/>
          </a:p>
        </p:txBody>
      </p:sp>
    </p:spTree>
    <p:extLst>
      <p:ext uri="{BB962C8B-B14F-4D97-AF65-F5344CB8AC3E}">
        <p14:creationId xmlns:p14="http://schemas.microsoft.com/office/powerpoint/2010/main" val="3383291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90EA87-FEAD-4C93-B32E-E0AD2DB7887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ar-EG"/>
          </a:p>
        </p:txBody>
      </p:sp>
      <p:sp>
        <p:nvSpPr>
          <p:cNvPr id="3" name="Content Placeholder 2">
            <a:extLst>
              <a:ext uri="{FF2B5EF4-FFF2-40B4-BE49-F238E27FC236}">
                <a16:creationId xmlns:a16="http://schemas.microsoft.com/office/drawing/2014/main" id="{7B959925-8359-4B44-9220-828C935F769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EG"/>
          </a:p>
        </p:txBody>
      </p:sp>
      <p:sp>
        <p:nvSpPr>
          <p:cNvPr id="4" name="Text Placeholder 3">
            <a:extLst>
              <a:ext uri="{FF2B5EF4-FFF2-40B4-BE49-F238E27FC236}">
                <a16:creationId xmlns:a16="http://schemas.microsoft.com/office/drawing/2014/main" id="{C85036AF-F817-4788-BDE6-D357B74F3C8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0B2A81F-CD79-482E-AAEC-F12A3D12F100}"/>
              </a:ext>
            </a:extLst>
          </p:cNvPr>
          <p:cNvSpPr>
            <a:spLocks noGrp="1"/>
          </p:cNvSpPr>
          <p:nvPr>
            <p:ph type="dt" sz="half" idx="10"/>
          </p:nvPr>
        </p:nvSpPr>
        <p:spPr/>
        <p:txBody>
          <a:bodyPr/>
          <a:lstStyle/>
          <a:p>
            <a:fld id="{5F943A9A-75F1-4DB3-9CD4-CC3C2924BDC3}" type="datetimeFigureOut">
              <a:rPr lang="ar-EG" smtClean="0"/>
              <a:t>25/10/1447</a:t>
            </a:fld>
            <a:endParaRPr lang="ar-EG"/>
          </a:p>
        </p:txBody>
      </p:sp>
      <p:sp>
        <p:nvSpPr>
          <p:cNvPr id="6" name="Footer Placeholder 5">
            <a:extLst>
              <a:ext uri="{FF2B5EF4-FFF2-40B4-BE49-F238E27FC236}">
                <a16:creationId xmlns:a16="http://schemas.microsoft.com/office/drawing/2014/main" id="{DA57AADE-369B-476A-9E89-80DBD8FB3C84}"/>
              </a:ext>
            </a:extLst>
          </p:cNvPr>
          <p:cNvSpPr>
            <a:spLocks noGrp="1"/>
          </p:cNvSpPr>
          <p:nvPr>
            <p:ph type="ftr" sz="quarter" idx="11"/>
          </p:nvPr>
        </p:nvSpPr>
        <p:spPr/>
        <p:txBody>
          <a:bodyPr/>
          <a:lstStyle/>
          <a:p>
            <a:endParaRPr lang="ar-EG"/>
          </a:p>
        </p:txBody>
      </p:sp>
      <p:sp>
        <p:nvSpPr>
          <p:cNvPr id="7" name="Slide Number Placeholder 6">
            <a:extLst>
              <a:ext uri="{FF2B5EF4-FFF2-40B4-BE49-F238E27FC236}">
                <a16:creationId xmlns:a16="http://schemas.microsoft.com/office/drawing/2014/main" id="{29480D0A-2783-46F0-B1D6-1FCBB0726C3E}"/>
              </a:ext>
            </a:extLst>
          </p:cNvPr>
          <p:cNvSpPr>
            <a:spLocks noGrp="1"/>
          </p:cNvSpPr>
          <p:nvPr>
            <p:ph type="sldNum" sz="quarter" idx="12"/>
          </p:nvPr>
        </p:nvSpPr>
        <p:spPr/>
        <p:txBody>
          <a:bodyPr/>
          <a:lstStyle/>
          <a:p>
            <a:fld id="{395534E7-467B-424E-8642-3FC84D587A1E}" type="slidenum">
              <a:rPr lang="ar-EG" smtClean="0"/>
              <a:t>‹#›</a:t>
            </a:fld>
            <a:endParaRPr lang="ar-EG"/>
          </a:p>
        </p:txBody>
      </p:sp>
    </p:spTree>
    <p:extLst>
      <p:ext uri="{BB962C8B-B14F-4D97-AF65-F5344CB8AC3E}">
        <p14:creationId xmlns:p14="http://schemas.microsoft.com/office/powerpoint/2010/main" val="7398750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38AB7D-D3DC-431D-BC10-A8582BEAD74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ar-EG"/>
          </a:p>
        </p:txBody>
      </p:sp>
      <p:sp>
        <p:nvSpPr>
          <p:cNvPr id="3" name="Picture Placeholder 2">
            <a:extLst>
              <a:ext uri="{FF2B5EF4-FFF2-40B4-BE49-F238E27FC236}">
                <a16:creationId xmlns:a16="http://schemas.microsoft.com/office/drawing/2014/main" id="{46E1BF90-376C-4964-9098-EB1B7C79ECA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EG"/>
          </a:p>
        </p:txBody>
      </p:sp>
      <p:sp>
        <p:nvSpPr>
          <p:cNvPr id="4" name="Text Placeholder 3">
            <a:extLst>
              <a:ext uri="{FF2B5EF4-FFF2-40B4-BE49-F238E27FC236}">
                <a16:creationId xmlns:a16="http://schemas.microsoft.com/office/drawing/2014/main" id="{A3CD7DE9-54D5-466A-BB3B-6F7D1D5615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EC91A84-F9E0-40C1-8B73-310B721A5F45}"/>
              </a:ext>
            </a:extLst>
          </p:cNvPr>
          <p:cNvSpPr>
            <a:spLocks noGrp="1"/>
          </p:cNvSpPr>
          <p:nvPr>
            <p:ph type="dt" sz="half" idx="10"/>
          </p:nvPr>
        </p:nvSpPr>
        <p:spPr/>
        <p:txBody>
          <a:bodyPr/>
          <a:lstStyle/>
          <a:p>
            <a:fld id="{5F943A9A-75F1-4DB3-9CD4-CC3C2924BDC3}" type="datetimeFigureOut">
              <a:rPr lang="ar-EG" smtClean="0"/>
              <a:t>25/10/1447</a:t>
            </a:fld>
            <a:endParaRPr lang="ar-EG"/>
          </a:p>
        </p:txBody>
      </p:sp>
      <p:sp>
        <p:nvSpPr>
          <p:cNvPr id="6" name="Footer Placeholder 5">
            <a:extLst>
              <a:ext uri="{FF2B5EF4-FFF2-40B4-BE49-F238E27FC236}">
                <a16:creationId xmlns:a16="http://schemas.microsoft.com/office/drawing/2014/main" id="{D3F1D4EB-7C47-4645-955B-73B682950F0D}"/>
              </a:ext>
            </a:extLst>
          </p:cNvPr>
          <p:cNvSpPr>
            <a:spLocks noGrp="1"/>
          </p:cNvSpPr>
          <p:nvPr>
            <p:ph type="ftr" sz="quarter" idx="11"/>
          </p:nvPr>
        </p:nvSpPr>
        <p:spPr/>
        <p:txBody>
          <a:bodyPr/>
          <a:lstStyle/>
          <a:p>
            <a:endParaRPr lang="ar-EG"/>
          </a:p>
        </p:txBody>
      </p:sp>
      <p:sp>
        <p:nvSpPr>
          <p:cNvPr id="7" name="Slide Number Placeholder 6">
            <a:extLst>
              <a:ext uri="{FF2B5EF4-FFF2-40B4-BE49-F238E27FC236}">
                <a16:creationId xmlns:a16="http://schemas.microsoft.com/office/drawing/2014/main" id="{80F293C1-A62C-4774-BFB5-41C10C96DFB9}"/>
              </a:ext>
            </a:extLst>
          </p:cNvPr>
          <p:cNvSpPr>
            <a:spLocks noGrp="1"/>
          </p:cNvSpPr>
          <p:nvPr>
            <p:ph type="sldNum" sz="quarter" idx="12"/>
          </p:nvPr>
        </p:nvSpPr>
        <p:spPr/>
        <p:txBody>
          <a:bodyPr/>
          <a:lstStyle/>
          <a:p>
            <a:fld id="{395534E7-467B-424E-8642-3FC84D587A1E}" type="slidenum">
              <a:rPr lang="ar-EG" smtClean="0"/>
              <a:t>‹#›</a:t>
            </a:fld>
            <a:endParaRPr lang="ar-EG"/>
          </a:p>
        </p:txBody>
      </p:sp>
    </p:spTree>
    <p:extLst>
      <p:ext uri="{BB962C8B-B14F-4D97-AF65-F5344CB8AC3E}">
        <p14:creationId xmlns:p14="http://schemas.microsoft.com/office/powerpoint/2010/main" val="9806726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F4B88F-15DA-4020-A31F-BC1851A62172}"/>
              </a:ext>
            </a:extLst>
          </p:cNvPr>
          <p:cNvSpPr>
            <a:spLocks noGrp="1"/>
          </p:cNvSpPr>
          <p:nvPr>
            <p:ph type="title"/>
          </p:nvPr>
        </p:nvSpPr>
        <p:spPr/>
        <p:txBody>
          <a:bodyPr/>
          <a:lstStyle/>
          <a:p>
            <a:r>
              <a:rPr lang="en-US"/>
              <a:t>Click to edit Master title style</a:t>
            </a:r>
            <a:endParaRPr lang="ar-EG"/>
          </a:p>
        </p:txBody>
      </p:sp>
      <p:sp>
        <p:nvSpPr>
          <p:cNvPr id="3" name="Vertical Text Placeholder 2">
            <a:extLst>
              <a:ext uri="{FF2B5EF4-FFF2-40B4-BE49-F238E27FC236}">
                <a16:creationId xmlns:a16="http://schemas.microsoft.com/office/drawing/2014/main" id="{FC5B858A-72E5-4FA0-9193-C75FE9F7B85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EG"/>
          </a:p>
        </p:txBody>
      </p:sp>
      <p:sp>
        <p:nvSpPr>
          <p:cNvPr id="4" name="Date Placeholder 3">
            <a:extLst>
              <a:ext uri="{FF2B5EF4-FFF2-40B4-BE49-F238E27FC236}">
                <a16:creationId xmlns:a16="http://schemas.microsoft.com/office/drawing/2014/main" id="{D12149E7-6FB5-4269-9084-D22A88104FE1}"/>
              </a:ext>
            </a:extLst>
          </p:cNvPr>
          <p:cNvSpPr>
            <a:spLocks noGrp="1"/>
          </p:cNvSpPr>
          <p:nvPr>
            <p:ph type="dt" sz="half" idx="10"/>
          </p:nvPr>
        </p:nvSpPr>
        <p:spPr/>
        <p:txBody>
          <a:bodyPr/>
          <a:lstStyle/>
          <a:p>
            <a:fld id="{5F943A9A-75F1-4DB3-9CD4-CC3C2924BDC3}" type="datetimeFigureOut">
              <a:rPr lang="ar-EG" smtClean="0"/>
              <a:t>25/10/1447</a:t>
            </a:fld>
            <a:endParaRPr lang="ar-EG"/>
          </a:p>
        </p:txBody>
      </p:sp>
      <p:sp>
        <p:nvSpPr>
          <p:cNvPr id="5" name="Footer Placeholder 4">
            <a:extLst>
              <a:ext uri="{FF2B5EF4-FFF2-40B4-BE49-F238E27FC236}">
                <a16:creationId xmlns:a16="http://schemas.microsoft.com/office/drawing/2014/main" id="{B81B373A-1601-47ED-8E6C-2C63E513D283}"/>
              </a:ext>
            </a:extLst>
          </p:cNvPr>
          <p:cNvSpPr>
            <a:spLocks noGrp="1"/>
          </p:cNvSpPr>
          <p:nvPr>
            <p:ph type="ftr" sz="quarter" idx="11"/>
          </p:nvPr>
        </p:nvSpPr>
        <p:spPr/>
        <p:txBody>
          <a:bodyPr/>
          <a:lstStyle/>
          <a:p>
            <a:endParaRPr lang="ar-EG"/>
          </a:p>
        </p:txBody>
      </p:sp>
      <p:sp>
        <p:nvSpPr>
          <p:cNvPr id="6" name="Slide Number Placeholder 5">
            <a:extLst>
              <a:ext uri="{FF2B5EF4-FFF2-40B4-BE49-F238E27FC236}">
                <a16:creationId xmlns:a16="http://schemas.microsoft.com/office/drawing/2014/main" id="{1D2FB9C3-33F0-45F1-A9F6-673E02A2301A}"/>
              </a:ext>
            </a:extLst>
          </p:cNvPr>
          <p:cNvSpPr>
            <a:spLocks noGrp="1"/>
          </p:cNvSpPr>
          <p:nvPr>
            <p:ph type="sldNum" sz="quarter" idx="12"/>
          </p:nvPr>
        </p:nvSpPr>
        <p:spPr/>
        <p:txBody>
          <a:bodyPr/>
          <a:lstStyle/>
          <a:p>
            <a:fld id="{395534E7-467B-424E-8642-3FC84D587A1E}" type="slidenum">
              <a:rPr lang="ar-EG" smtClean="0"/>
              <a:t>‹#›</a:t>
            </a:fld>
            <a:endParaRPr lang="ar-EG"/>
          </a:p>
        </p:txBody>
      </p:sp>
    </p:spTree>
    <p:extLst>
      <p:ext uri="{BB962C8B-B14F-4D97-AF65-F5344CB8AC3E}">
        <p14:creationId xmlns:p14="http://schemas.microsoft.com/office/powerpoint/2010/main" val="18859015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D4708BA-45E8-482F-BEE9-CF858A55971E}"/>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ar-EG"/>
          </a:p>
        </p:txBody>
      </p:sp>
      <p:sp>
        <p:nvSpPr>
          <p:cNvPr id="3" name="Vertical Text Placeholder 2">
            <a:extLst>
              <a:ext uri="{FF2B5EF4-FFF2-40B4-BE49-F238E27FC236}">
                <a16:creationId xmlns:a16="http://schemas.microsoft.com/office/drawing/2014/main" id="{DE5504FC-E34A-40B0-B265-AE67A517851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EG"/>
          </a:p>
        </p:txBody>
      </p:sp>
      <p:sp>
        <p:nvSpPr>
          <p:cNvPr id="4" name="Date Placeholder 3">
            <a:extLst>
              <a:ext uri="{FF2B5EF4-FFF2-40B4-BE49-F238E27FC236}">
                <a16:creationId xmlns:a16="http://schemas.microsoft.com/office/drawing/2014/main" id="{87219FBF-01D8-431E-BB03-48CA64B0F4CF}"/>
              </a:ext>
            </a:extLst>
          </p:cNvPr>
          <p:cNvSpPr>
            <a:spLocks noGrp="1"/>
          </p:cNvSpPr>
          <p:nvPr>
            <p:ph type="dt" sz="half" idx="10"/>
          </p:nvPr>
        </p:nvSpPr>
        <p:spPr/>
        <p:txBody>
          <a:bodyPr/>
          <a:lstStyle/>
          <a:p>
            <a:fld id="{5F943A9A-75F1-4DB3-9CD4-CC3C2924BDC3}" type="datetimeFigureOut">
              <a:rPr lang="ar-EG" smtClean="0"/>
              <a:t>25/10/1447</a:t>
            </a:fld>
            <a:endParaRPr lang="ar-EG"/>
          </a:p>
        </p:txBody>
      </p:sp>
      <p:sp>
        <p:nvSpPr>
          <p:cNvPr id="5" name="Footer Placeholder 4">
            <a:extLst>
              <a:ext uri="{FF2B5EF4-FFF2-40B4-BE49-F238E27FC236}">
                <a16:creationId xmlns:a16="http://schemas.microsoft.com/office/drawing/2014/main" id="{4255EF7D-8467-44F9-B999-11FEB628E9F6}"/>
              </a:ext>
            </a:extLst>
          </p:cNvPr>
          <p:cNvSpPr>
            <a:spLocks noGrp="1"/>
          </p:cNvSpPr>
          <p:nvPr>
            <p:ph type="ftr" sz="quarter" idx="11"/>
          </p:nvPr>
        </p:nvSpPr>
        <p:spPr/>
        <p:txBody>
          <a:bodyPr/>
          <a:lstStyle/>
          <a:p>
            <a:endParaRPr lang="ar-EG"/>
          </a:p>
        </p:txBody>
      </p:sp>
      <p:sp>
        <p:nvSpPr>
          <p:cNvPr id="6" name="Slide Number Placeholder 5">
            <a:extLst>
              <a:ext uri="{FF2B5EF4-FFF2-40B4-BE49-F238E27FC236}">
                <a16:creationId xmlns:a16="http://schemas.microsoft.com/office/drawing/2014/main" id="{22A781DA-9195-48D7-AA2A-9A94A1CF95A3}"/>
              </a:ext>
            </a:extLst>
          </p:cNvPr>
          <p:cNvSpPr>
            <a:spLocks noGrp="1"/>
          </p:cNvSpPr>
          <p:nvPr>
            <p:ph type="sldNum" sz="quarter" idx="12"/>
          </p:nvPr>
        </p:nvSpPr>
        <p:spPr/>
        <p:txBody>
          <a:bodyPr/>
          <a:lstStyle/>
          <a:p>
            <a:fld id="{395534E7-467B-424E-8642-3FC84D587A1E}" type="slidenum">
              <a:rPr lang="ar-EG" smtClean="0"/>
              <a:t>‹#›</a:t>
            </a:fld>
            <a:endParaRPr lang="ar-EG"/>
          </a:p>
        </p:txBody>
      </p:sp>
    </p:spTree>
    <p:extLst>
      <p:ext uri="{BB962C8B-B14F-4D97-AF65-F5344CB8AC3E}">
        <p14:creationId xmlns:p14="http://schemas.microsoft.com/office/powerpoint/2010/main" val="34180566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6000"/>
            <a:lum/>
          </a:blip>
          <a:srcRect/>
          <a:stretch>
            <a:fillRect t="-2000" b="11000"/>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66A80F2-2464-4261-BFFC-E6D904E0BCE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ar-EG"/>
          </a:p>
        </p:txBody>
      </p:sp>
      <p:sp>
        <p:nvSpPr>
          <p:cNvPr id="3" name="Text Placeholder 2">
            <a:extLst>
              <a:ext uri="{FF2B5EF4-FFF2-40B4-BE49-F238E27FC236}">
                <a16:creationId xmlns:a16="http://schemas.microsoft.com/office/drawing/2014/main" id="{210202ED-79BF-465A-B4A7-F06248A7D2C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EG"/>
          </a:p>
        </p:txBody>
      </p:sp>
      <p:sp>
        <p:nvSpPr>
          <p:cNvPr id="4" name="Date Placeholder 3">
            <a:extLst>
              <a:ext uri="{FF2B5EF4-FFF2-40B4-BE49-F238E27FC236}">
                <a16:creationId xmlns:a16="http://schemas.microsoft.com/office/drawing/2014/main" id="{A6DAC2C4-3170-417D-A58A-CD806266C99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F943A9A-75F1-4DB3-9CD4-CC3C2924BDC3}" type="datetimeFigureOut">
              <a:rPr lang="ar-EG" smtClean="0"/>
              <a:t>25/10/1447</a:t>
            </a:fld>
            <a:endParaRPr lang="ar-EG"/>
          </a:p>
        </p:txBody>
      </p:sp>
      <p:sp>
        <p:nvSpPr>
          <p:cNvPr id="5" name="Footer Placeholder 4">
            <a:extLst>
              <a:ext uri="{FF2B5EF4-FFF2-40B4-BE49-F238E27FC236}">
                <a16:creationId xmlns:a16="http://schemas.microsoft.com/office/drawing/2014/main" id="{7FB696EF-A614-435C-A966-2EFD9822720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ar-EG"/>
          </a:p>
        </p:txBody>
      </p:sp>
      <p:sp>
        <p:nvSpPr>
          <p:cNvPr id="6" name="Slide Number Placeholder 5">
            <a:extLst>
              <a:ext uri="{FF2B5EF4-FFF2-40B4-BE49-F238E27FC236}">
                <a16:creationId xmlns:a16="http://schemas.microsoft.com/office/drawing/2014/main" id="{81D74B1C-C61F-4706-BEA6-E584FB0C28D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95534E7-467B-424E-8642-3FC84D587A1E}" type="slidenum">
              <a:rPr lang="ar-EG" smtClean="0"/>
              <a:t>‹#›</a:t>
            </a:fld>
            <a:endParaRPr lang="ar-EG"/>
          </a:p>
        </p:txBody>
      </p:sp>
    </p:spTree>
    <p:extLst>
      <p:ext uri="{BB962C8B-B14F-4D97-AF65-F5344CB8AC3E}">
        <p14:creationId xmlns:p14="http://schemas.microsoft.com/office/powerpoint/2010/main" val="1444817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ar-E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2.png"/><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jp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10" Type="http://schemas.openxmlformats.org/officeDocument/2006/relationships/image" Target="../media/image2.png"/><Relationship Id="rId4" Type="http://schemas.openxmlformats.org/officeDocument/2006/relationships/image" Target="../media/image5.jpg"/><Relationship Id="rId9"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Subtitle 2">
            <a:extLst>
              <a:ext uri="{FF2B5EF4-FFF2-40B4-BE49-F238E27FC236}">
                <a16:creationId xmlns:a16="http://schemas.microsoft.com/office/drawing/2014/main" id="{41EA4677-D102-47A3-8E4C-1165FA46C3F7}"/>
              </a:ext>
            </a:extLst>
          </p:cNvPr>
          <p:cNvSpPr txBox="1">
            <a:spLocks/>
          </p:cNvSpPr>
          <p:nvPr/>
        </p:nvSpPr>
        <p:spPr>
          <a:xfrm>
            <a:off x="5769930" y="570709"/>
            <a:ext cx="5910470" cy="130492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ar-EG" sz="3200" dirty="0">
                <a:latin typeface="Ara Alharbi Syria-Alqusair" panose="00000500000000000000" pitchFamily="50" charset="-78"/>
                <a:cs typeface="Ara Alharbi Syria-Alqusair" panose="00000500000000000000" pitchFamily="50" charset="-78"/>
              </a:rPr>
              <a:t>شركة فيوتشر للتوريدات العمومية </a:t>
            </a:r>
          </a:p>
          <a:p>
            <a:pPr marL="0" indent="0" algn="ctr">
              <a:buNone/>
            </a:pPr>
            <a:r>
              <a:rPr lang="en-GB" sz="4400" b="1" dirty="0">
                <a:latin typeface="Bell MT" panose="02020503060305020303" pitchFamily="18" charset="0"/>
                <a:cs typeface="Ara Alharbi Syria-Alqusair" panose="00000500000000000000" pitchFamily="50" charset="-78"/>
              </a:rPr>
              <a:t>FUTURE</a:t>
            </a:r>
            <a:r>
              <a:rPr lang="en-GB" dirty="0">
                <a:latin typeface="Ara Alharbi Syria-Alqusair" panose="00000500000000000000" pitchFamily="50" charset="-78"/>
                <a:cs typeface="Ara Alharbi Syria-Alqusair" panose="00000500000000000000" pitchFamily="50" charset="-78"/>
              </a:rPr>
              <a:t> </a:t>
            </a:r>
            <a:r>
              <a:rPr lang="en-GB" sz="2000" dirty="0">
                <a:latin typeface="Ara Alharbi Syria-Alqusair" panose="00000500000000000000" pitchFamily="50" charset="-78"/>
                <a:cs typeface="Ara Alharbi Syria-Alqusair" panose="00000500000000000000" pitchFamily="50" charset="-78"/>
              </a:rPr>
              <a:t>General supply</a:t>
            </a:r>
            <a:endParaRPr lang="ar-EG" dirty="0">
              <a:latin typeface="Ara Alharbi Syria-Alqusair" panose="00000500000000000000" pitchFamily="50" charset="-78"/>
              <a:cs typeface="Ara Alharbi Syria-Alqusair" panose="00000500000000000000" pitchFamily="50" charset="-78"/>
            </a:endParaRPr>
          </a:p>
        </p:txBody>
      </p:sp>
      <p:sp>
        <p:nvSpPr>
          <p:cNvPr id="18" name="Subtitle 2">
            <a:extLst>
              <a:ext uri="{FF2B5EF4-FFF2-40B4-BE49-F238E27FC236}">
                <a16:creationId xmlns:a16="http://schemas.microsoft.com/office/drawing/2014/main" id="{5724A90C-01F9-4E10-ABCF-373BACEF340C}"/>
              </a:ext>
            </a:extLst>
          </p:cNvPr>
          <p:cNvSpPr txBox="1">
            <a:spLocks/>
          </p:cNvSpPr>
          <p:nvPr/>
        </p:nvSpPr>
        <p:spPr>
          <a:xfrm>
            <a:off x="5769930" y="4585292"/>
            <a:ext cx="5910470" cy="1330875"/>
          </a:xfrm>
          <a:prstGeom prst="rect">
            <a:avLst/>
          </a:prstGeom>
        </p:spPr>
        <p:txBody>
          <a:bodyPr vert="horz" lIns="91440" tIns="45720" rIns="91440" bIns="45720" rtlCol="0">
            <a:normAutofit/>
          </a:bodyPr>
          <a:lstStyle>
            <a:lvl1pPr marL="0" indent="0" algn="l" defTabSz="914400" rtl="1"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1"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1"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1"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1"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1"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1"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1"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1"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r">
              <a:lnSpc>
                <a:spcPct val="150000"/>
              </a:lnSpc>
            </a:pPr>
            <a:r>
              <a:rPr lang="ar-EG" sz="1600" dirty="0">
                <a:solidFill>
                  <a:schemeClr val="tx1"/>
                </a:solidFill>
              </a:rPr>
              <a:t>📍</a:t>
            </a:r>
            <a:r>
              <a:rPr lang="en-US" sz="1600" dirty="0">
                <a:solidFill>
                  <a:schemeClr val="tx1"/>
                </a:solidFill>
              </a:rPr>
              <a:t>6 October – City Star Towers – Central Axis</a:t>
            </a:r>
            <a:br>
              <a:rPr lang="en-US" sz="1600" dirty="0">
                <a:solidFill>
                  <a:schemeClr val="tx1"/>
                </a:solidFill>
              </a:rPr>
            </a:br>
            <a:r>
              <a:rPr lang="ar-EG" sz="1600" dirty="0">
                <a:solidFill>
                  <a:schemeClr val="tx1"/>
                </a:solidFill>
              </a:rPr>
              <a:t>📞 01000364373 | 01030430491</a:t>
            </a:r>
            <a:br>
              <a:rPr lang="ar-EG" sz="1600" dirty="0">
                <a:solidFill>
                  <a:schemeClr val="tx1"/>
                </a:solidFill>
              </a:rPr>
            </a:br>
            <a:r>
              <a:rPr lang="ar-EG" sz="1600" dirty="0">
                <a:solidFill>
                  <a:schemeClr val="tx1"/>
                </a:solidFill>
              </a:rPr>
              <a:t>✉️ </a:t>
            </a:r>
            <a:r>
              <a:rPr lang="en-US" sz="1600" u="sng" cap="none" dirty="0">
                <a:solidFill>
                  <a:schemeClr val="accent1"/>
                </a:solidFill>
              </a:rPr>
              <a:t>info@future-gs.net</a:t>
            </a:r>
            <a:endParaRPr lang="ar-EG" sz="1600" u="sng" dirty="0">
              <a:solidFill>
                <a:schemeClr val="accent1"/>
              </a:solidFill>
              <a:latin typeface="AbdoMaster-DemiBold" panose="02000500030000020004" pitchFamily="50" charset="-78"/>
              <a:cs typeface="AbdoMaster-DemiBold" panose="02000500030000020004" pitchFamily="50" charset="-78"/>
            </a:endParaRPr>
          </a:p>
        </p:txBody>
      </p:sp>
      <p:sp>
        <p:nvSpPr>
          <p:cNvPr id="20" name="Footer Placeholder 6">
            <a:extLst>
              <a:ext uri="{FF2B5EF4-FFF2-40B4-BE49-F238E27FC236}">
                <a16:creationId xmlns:a16="http://schemas.microsoft.com/office/drawing/2014/main" id="{FBB5D1EE-1007-4999-B05A-94E3D6A6C716}"/>
              </a:ext>
            </a:extLst>
          </p:cNvPr>
          <p:cNvSpPr>
            <a:spLocks noGrp="1"/>
          </p:cNvSpPr>
          <p:nvPr>
            <p:ph type="ftr" sz="quarter" idx="11"/>
          </p:nvPr>
        </p:nvSpPr>
        <p:spPr>
          <a:xfrm>
            <a:off x="1007706" y="6353282"/>
            <a:ext cx="10321514" cy="365125"/>
          </a:xfr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noFill/>
          </a:ln>
          <a:effectLst>
            <a:glow rad="101600">
              <a:schemeClr val="accent1">
                <a:satMod val="175000"/>
                <a:alpha val="40000"/>
              </a:schemeClr>
            </a:glow>
          </a:effectLst>
        </p:spPr>
        <p:style>
          <a:lnRef idx="0">
            <a:scrgbClr r="0" g="0" b="0"/>
          </a:lnRef>
          <a:fillRef idx="0">
            <a:scrgbClr r="0" g="0" b="0"/>
          </a:fillRef>
          <a:effectRef idx="0">
            <a:scrgbClr r="0" g="0" b="0"/>
          </a:effectRef>
          <a:fontRef idx="minor">
            <a:schemeClr val="lt1"/>
          </a:fontRef>
        </p:style>
        <p:txBody>
          <a:bodyPr/>
          <a:lstStyle/>
          <a:p>
            <a:r>
              <a:rPr lang="ar-EG" b="1" dirty="0">
                <a:solidFill>
                  <a:schemeClr val="bg1"/>
                </a:solidFill>
              </a:rPr>
              <a:t>                                       العنوان: 6 أكتوبر – أبراج سيتي ستار – المحور المركزي    ت: 01030430491 \ 01000364373  </a:t>
            </a:r>
            <a:r>
              <a:rPr lang="en-GB" b="1" cap="none" dirty="0">
                <a:solidFill>
                  <a:schemeClr val="bg1"/>
                </a:solidFill>
              </a:rPr>
              <a:t>Mail: info@future-gs.net </a:t>
            </a:r>
            <a:endParaRPr lang="en-US" b="1" cap="none" dirty="0">
              <a:solidFill>
                <a:schemeClr val="bg1"/>
              </a:solidFill>
            </a:endParaRPr>
          </a:p>
        </p:txBody>
      </p:sp>
      <p:sp>
        <p:nvSpPr>
          <p:cNvPr id="21" name="Subtitle 2">
            <a:extLst>
              <a:ext uri="{FF2B5EF4-FFF2-40B4-BE49-F238E27FC236}">
                <a16:creationId xmlns:a16="http://schemas.microsoft.com/office/drawing/2014/main" id="{76F79E42-2FA2-4587-BBBE-A273C6383898}"/>
              </a:ext>
            </a:extLst>
          </p:cNvPr>
          <p:cNvSpPr txBox="1">
            <a:spLocks/>
          </p:cNvSpPr>
          <p:nvPr/>
        </p:nvSpPr>
        <p:spPr>
          <a:xfrm>
            <a:off x="927003" y="2810386"/>
            <a:ext cx="10753397" cy="708737"/>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vert="horz" lIns="0" tIns="45720" rIns="0" bIns="45720" rtlCol="0">
            <a:normAutofit/>
          </a:bodyPr>
          <a:lstStyle>
            <a:lvl1pPr marL="91440" indent="-91440" algn="r" defTabSz="914400" rtl="1"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r" defTabSz="914400" rtl="1"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r" defTabSz="914400" rtl="1"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r" defTabSz="914400" rtl="1"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r" defTabSz="914400" rtl="1"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r" defTabSz="914400" rtl="1"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r" defTabSz="914400" rtl="1"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r" defTabSz="914400" rtl="1"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r" defTabSz="914400" rtl="1"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ar-EG" sz="2400" b="1" dirty="0">
                <a:solidFill>
                  <a:schemeClr val="dk1"/>
                </a:solidFill>
                <a:latin typeface="DIN NEXT™ ARABIC REGULAR" panose="020B0503020203050203" pitchFamily="34" charset="-78"/>
                <a:cs typeface="DIN NEXT™ ARABIC REGULAR" panose="020B0503020203050203" pitchFamily="34" charset="-78"/>
              </a:rPr>
              <a:t>شريكك الموثوق في مجال التوريدات والخدمات        </a:t>
            </a:r>
            <a:r>
              <a:rPr lang="en-US" dirty="0">
                <a:latin typeface="Cairo Black" panose="00000A00000000000000" pitchFamily="2" charset="-78"/>
                <a:cs typeface="Cairo Black" panose="00000A00000000000000" pitchFamily="2" charset="-78"/>
              </a:rPr>
              <a:t>Your Trusted Partner in Supplies &amp; Services</a:t>
            </a:r>
            <a:endParaRPr lang="ar-EG" dirty="0">
              <a:latin typeface="Cairo Black" panose="00000A00000000000000" pitchFamily="2" charset="-78"/>
              <a:cs typeface="Cairo Black" panose="00000A00000000000000" pitchFamily="2" charset="-78"/>
            </a:endParaRPr>
          </a:p>
        </p:txBody>
      </p:sp>
      <p:pic>
        <p:nvPicPr>
          <p:cNvPr id="2" name="Picture 1">
            <a:extLst>
              <a:ext uri="{FF2B5EF4-FFF2-40B4-BE49-F238E27FC236}">
                <a16:creationId xmlns:a16="http://schemas.microsoft.com/office/drawing/2014/main" id="{30AFAC3C-0F82-5F39-C54F-845956772F6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982" y="1264"/>
            <a:ext cx="970029" cy="808201"/>
          </a:xfrm>
          <a:prstGeom prst="rect">
            <a:avLst/>
          </a:prstGeom>
        </p:spPr>
      </p:pic>
    </p:spTree>
    <p:extLst>
      <p:ext uri="{BB962C8B-B14F-4D97-AF65-F5344CB8AC3E}">
        <p14:creationId xmlns:p14="http://schemas.microsoft.com/office/powerpoint/2010/main" val="3421672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B5CBEBA-E0B1-558F-76DF-7A1A0A176558}"/>
              </a:ext>
            </a:extLst>
          </p:cNvPr>
          <p:cNvSpPr>
            <a:spLocks noGrp="1"/>
          </p:cNvSpPr>
          <p:nvPr>
            <p:ph idx="1"/>
          </p:nvPr>
        </p:nvSpPr>
        <p:spPr>
          <a:xfrm>
            <a:off x="5952744" y="1811834"/>
            <a:ext cx="5943906" cy="4201150"/>
          </a:xfrm>
          <a:noFill/>
          <a:ln>
            <a:noFill/>
          </a:ln>
        </p:spPr>
        <p:style>
          <a:lnRef idx="1">
            <a:schemeClr val="accent5"/>
          </a:lnRef>
          <a:fillRef idx="2">
            <a:schemeClr val="accent5"/>
          </a:fillRef>
          <a:effectRef idx="1">
            <a:schemeClr val="accent5"/>
          </a:effectRef>
          <a:fontRef idx="minor">
            <a:schemeClr val="dk1"/>
          </a:fontRef>
        </p:style>
        <p:txBody>
          <a:bodyPr wrap="square" rtlCol="1">
            <a:spAutoFit/>
          </a:bodyPr>
          <a:lstStyle/>
          <a:p>
            <a:pPr marL="0" indent="0" algn="r">
              <a:lnSpc>
                <a:spcPct val="100000"/>
              </a:lnSpc>
              <a:buNone/>
            </a:pPr>
            <a:r>
              <a:rPr lang="ar-EG" sz="1200" b="1" dirty="0">
                <a:latin typeface="Segoe UI Semibold" panose="020B0702040204020203" pitchFamily="34" charset="0"/>
                <a:cs typeface="Segoe UI Semibold" panose="020B0702040204020203" pitchFamily="34" charset="0"/>
              </a:rPr>
              <a:t>في عالم الأعمال السريع، تعتمد الشركات الناجحة على شريك توريد موثوق يضمن لها الاستمرارية والكفاءة.</a:t>
            </a:r>
          </a:p>
          <a:p>
            <a:pPr marL="0" indent="0" algn="r">
              <a:lnSpc>
                <a:spcPct val="100000"/>
              </a:lnSpc>
              <a:buNone/>
            </a:pPr>
            <a:r>
              <a:rPr lang="ar-EG" sz="1200" b="1" dirty="0">
                <a:latin typeface="Segoe UI Semibold" panose="020B0702040204020203" pitchFamily="34" charset="0"/>
                <a:cs typeface="Segoe UI Semibold" panose="020B0702040204020203" pitchFamily="34" charset="0"/>
              </a:rPr>
              <a:t>تلعب شركات التوريدات العمومية في مصر دورًا استراتيجيًا مهمًا في دعم مختلف القطاعات، من خلال توفير جميع المستلزمات والمعدات والخامات التي تحتاجها الجهات الحكومية، والشركات الخاصة، والمصانع، والمشروعات بمختلف أنواعها.</a:t>
            </a:r>
          </a:p>
          <a:p>
            <a:pPr marL="0" indent="0" algn="r">
              <a:lnSpc>
                <a:spcPct val="100000"/>
              </a:lnSpc>
              <a:buNone/>
            </a:pPr>
            <a:r>
              <a:rPr lang="ar-EG" sz="1200" b="1" dirty="0">
                <a:latin typeface="Segoe UI Semibold" panose="020B0702040204020203" pitchFamily="34" charset="0"/>
                <a:cs typeface="Segoe UI Semibold" panose="020B0702040204020203" pitchFamily="34" charset="0"/>
              </a:rPr>
              <a:t>هذه الشركات لا تقدم منتجات فقط، بل تقدم حلول تشغيل متكاملة تساعد على تسريع تنفيذ الأعمال، تقليل التكاليف، وضمان استمرارية العمليات دون توقف.</a:t>
            </a:r>
          </a:p>
          <a:p>
            <a:pPr marL="0" indent="0" algn="r">
              <a:lnSpc>
                <a:spcPct val="100000"/>
              </a:lnSpc>
              <a:buNone/>
            </a:pPr>
            <a:r>
              <a:rPr lang="ar-EG" sz="1200" b="1" dirty="0">
                <a:latin typeface="Segoe UI Semibold" panose="020B0702040204020203" pitchFamily="34" charset="0"/>
                <a:cs typeface="Segoe UI Semibold" panose="020B0702040204020203" pitchFamily="34" charset="0"/>
              </a:rPr>
              <a:t>سواء كنت تدير مشروعًا هندسيًا، أو مؤسسة طبية، أو شركة تجارية، فإن اختيار شركة توريدات موثوقة يعني:</a:t>
            </a:r>
          </a:p>
          <a:p>
            <a:pPr marL="0" indent="0" algn="r">
              <a:lnSpc>
                <a:spcPct val="100000"/>
              </a:lnSpc>
              <a:buNone/>
            </a:pPr>
            <a:r>
              <a:rPr lang="ar-EG" sz="1200" b="1" dirty="0">
                <a:latin typeface="Segoe UI Semibold" panose="020B0702040204020203" pitchFamily="34" charset="0"/>
                <a:cs typeface="Segoe UI Semibold" panose="020B0702040204020203" pitchFamily="34" charset="0"/>
              </a:rPr>
              <a:t>✔ جودة أعلى</a:t>
            </a:r>
          </a:p>
          <a:p>
            <a:pPr marL="0" indent="0" algn="r">
              <a:lnSpc>
                <a:spcPct val="100000"/>
              </a:lnSpc>
              <a:buNone/>
            </a:pPr>
            <a:r>
              <a:rPr lang="ar-EG" sz="1200" b="1" dirty="0">
                <a:latin typeface="Segoe UI Semibold" panose="020B0702040204020203" pitchFamily="34" charset="0"/>
                <a:cs typeface="Segoe UI Semibold" panose="020B0702040204020203" pitchFamily="34" charset="0"/>
              </a:rPr>
              <a:t>✔ سرعة في التنفيذ</a:t>
            </a:r>
          </a:p>
          <a:p>
            <a:pPr marL="0" indent="0" algn="r">
              <a:lnSpc>
                <a:spcPct val="100000"/>
              </a:lnSpc>
              <a:buNone/>
            </a:pPr>
            <a:r>
              <a:rPr lang="ar-EG" sz="1200" b="1" dirty="0">
                <a:latin typeface="Segoe UI Semibold" panose="020B0702040204020203" pitchFamily="34" charset="0"/>
                <a:cs typeface="Segoe UI Semibold" panose="020B0702040204020203" pitchFamily="34" charset="0"/>
              </a:rPr>
              <a:t>✔ التزام دقيق بمواعيد التسليم</a:t>
            </a:r>
          </a:p>
          <a:p>
            <a:pPr marL="0" indent="0" algn="r">
              <a:lnSpc>
                <a:spcPct val="100000"/>
              </a:lnSpc>
              <a:buNone/>
            </a:pPr>
            <a:r>
              <a:rPr lang="ar-EG" sz="1200" b="1" dirty="0">
                <a:latin typeface="Segoe UI Semibold" panose="020B0702040204020203" pitchFamily="34" charset="0"/>
                <a:cs typeface="Segoe UI Semibold" panose="020B0702040204020203" pitchFamily="34" charset="0"/>
              </a:rPr>
              <a:t>✔ كفاءة تشغيلية أعلى</a:t>
            </a:r>
          </a:p>
          <a:p>
            <a:pPr marL="0" indent="0" algn="r">
              <a:lnSpc>
                <a:spcPct val="100000"/>
              </a:lnSpc>
              <a:buNone/>
            </a:pPr>
            <a:r>
              <a:rPr lang="ar-EG" sz="1200" b="1" dirty="0">
                <a:latin typeface="Segoe UI Semibold" panose="020B0702040204020203" pitchFamily="34" charset="0"/>
                <a:cs typeface="Segoe UI Semibold" panose="020B0702040204020203" pitchFamily="34" charset="0"/>
              </a:rPr>
              <a:t>✔ ودعم مستمر لنجاح أعمالك</a:t>
            </a:r>
          </a:p>
          <a:p>
            <a:pPr marL="0" indent="0" algn="r">
              <a:lnSpc>
                <a:spcPct val="100000"/>
              </a:lnSpc>
              <a:buNone/>
            </a:pPr>
            <a:r>
              <a:rPr lang="ar-EG" sz="1200" b="1" dirty="0">
                <a:latin typeface="Segoe UI Semibold" panose="020B0702040204020203" pitchFamily="34" charset="0"/>
                <a:cs typeface="Segoe UI Semibold" panose="020B0702040204020203" pitchFamily="34" charset="0"/>
              </a:rPr>
              <a:t>لذلك، أصبحت التوريدات العمومية عنصرًا أساسيًا في نجاح أي مؤسسة تسعى للنمو والاستدامة في سوق تنافسي.</a:t>
            </a:r>
            <a:r>
              <a:rPr lang="en-US" sz="1200" b="1" dirty="0">
                <a:latin typeface="DIN NEXT™ ARABIC REGULAR" panose="020B0503020203050203" pitchFamily="34" charset="-78"/>
                <a:cs typeface="DIN NEXT™ ARABIC REGULAR" panose="020B0503020203050203" pitchFamily="34" charset="-78"/>
              </a:rPr>
              <a:t>.</a:t>
            </a:r>
          </a:p>
        </p:txBody>
      </p:sp>
      <p:pic>
        <p:nvPicPr>
          <p:cNvPr id="4" name="Picture 3">
            <a:extLst>
              <a:ext uri="{FF2B5EF4-FFF2-40B4-BE49-F238E27FC236}">
                <a16:creationId xmlns:a16="http://schemas.microsoft.com/office/drawing/2014/main" id="{47945676-2949-9B49-1D7D-92D7A95DE3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982" y="1264"/>
            <a:ext cx="970029" cy="808201"/>
          </a:xfrm>
          <a:prstGeom prst="rect">
            <a:avLst/>
          </a:prstGeom>
        </p:spPr>
      </p:pic>
      <p:sp>
        <p:nvSpPr>
          <p:cNvPr id="6" name="TextBox 5">
            <a:extLst>
              <a:ext uri="{FF2B5EF4-FFF2-40B4-BE49-F238E27FC236}">
                <a16:creationId xmlns:a16="http://schemas.microsoft.com/office/drawing/2014/main" id="{46123A0E-0517-50E9-5397-3C937EC40F99}"/>
              </a:ext>
            </a:extLst>
          </p:cNvPr>
          <p:cNvSpPr txBox="1"/>
          <p:nvPr/>
        </p:nvSpPr>
        <p:spPr>
          <a:xfrm>
            <a:off x="6348853" y="920462"/>
            <a:ext cx="5547797" cy="615553"/>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1">
            <a:spAutoFit/>
          </a:bodyPr>
          <a:lstStyle>
            <a:defPPr>
              <a:defRPr lang="ar-EG"/>
            </a:defPPr>
            <a:lvl1pPr algn="ctr">
              <a:defRPr sz="3600" b="1">
                <a:latin typeface="Ara Hamah 1982" panose="00000500000000000000" pitchFamily="50" charset="-78"/>
                <a:cs typeface="Ara Hamah 1982" panose="00000500000000000000" pitchFamily="50" charset="-78"/>
              </a:defRPr>
            </a:lvl1pPr>
          </a:lstStyle>
          <a:p>
            <a:r>
              <a:rPr lang="ar-EG" sz="2200" dirty="0">
                <a:solidFill>
                  <a:schemeClr val="dk1"/>
                </a:solidFill>
                <a:latin typeface="Segoe UI Semibold" panose="020B0702040204020203" pitchFamily="34" charset="0"/>
                <a:cs typeface="Segoe UI Semibold" panose="020B0702040204020203" pitchFamily="34" charset="0"/>
              </a:rPr>
              <a:t>أهمية مجال و شركات التوريدات</a:t>
            </a:r>
          </a:p>
          <a:p>
            <a:endParaRPr lang="ar-EG" sz="1200" dirty="0">
              <a:solidFill>
                <a:schemeClr val="dk1"/>
              </a:solidFill>
              <a:latin typeface="Segoe UI Semibold" panose="020B0702040204020203" pitchFamily="34" charset="0"/>
              <a:cs typeface="Segoe UI Semibold" panose="020B0702040204020203" pitchFamily="34" charset="0"/>
            </a:endParaRPr>
          </a:p>
        </p:txBody>
      </p:sp>
      <p:sp>
        <p:nvSpPr>
          <p:cNvPr id="7" name="TextBox 6">
            <a:extLst>
              <a:ext uri="{FF2B5EF4-FFF2-40B4-BE49-F238E27FC236}">
                <a16:creationId xmlns:a16="http://schemas.microsoft.com/office/drawing/2014/main" id="{D6D4F331-9496-9A8E-08E5-DF4A8561389D}"/>
              </a:ext>
            </a:extLst>
          </p:cNvPr>
          <p:cNvSpPr txBox="1"/>
          <p:nvPr/>
        </p:nvSpPr>
        <p:spPr>
          <a:xfrm>
            <a:off x="737509" y="889007"/>
            <a:ext cx="4745293" cy="640080"/>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1" anchor="ctr" anchorCtr="0">
            <a:spAutoFit/>
          </a:bodyPr>
          <a:lstStyle>
            <a:defPPr>
              <a:defRPr lang="ar-EG"/>
            </a:defPPr>
            <a:lvl1pPr algn="ctr">
              <a:defRPr sz="3600" b="1">
                <a:latin typeface="Ara Hamah 1982" panose="00000500000000000000" pitchFamily="50" charset="-78"/>
                <a:cs typeface="Ara Hamah 1982" panose="00000500000000000000" pitchFamily="50" charset="-78"/>
              </a:defRPr>
            </a:lvl1pPr>
          </a:lstStyle>
          <a:p>
            <a:pPr algn="l"/>
            <a:r>
              <a:rPr lang="ar-EG" altLang="ar-EG" sz="1800" dirty="0">
                <a:solidFill>
                  <a:schemeClr val="tx1"/>
                </a:solidFill>
                <a:latin typeface="+mn-lt"/>
                <a:cs typeface="Amine_mod" panose="00000400000000000000" pitchFamily="2" charset="-78"/>
              </a:rPr>
              <a:t>Definition and importance of supply companies </a:t>
            </a:r>
          </a:p>
        </p:txBody>
      </p:sp>
      <p:cxnSp>
        <p:nvCxnSpPr>
          <p:cNvPr id="8" name="Straight Connector 7">
            <a:extLst>
              <a:ext uri="{FF2B5EF4-FFF2-40B4-BE49-F238E27FC236}">
                <a16:creationId xmlns:a16="http://schemas.microsoft.com/office/drawing/2014/main" id="{019E9828-A12A-5771-591B-36C8947C1C01}"/>
              </a:ext>
            </a:extLst>
          </p:cNvPr>
          <p:cNvCxnSpPr/>
          <p:nvPr/>
        </p:nvCxnSpPr>
        <p:spPr>
          <a:xfrm flipV="1">
            <a:off x="526482" y="1529087"/>
            <a:ext cx="11388710" cy="13856"/>
          </a:xfrm>
          <a:prstGeom prst="line">
            <a:avLst/>
          </a:prstGeom>
        </p:spPr>
        <p:style>
          <a:lnRef idx="1">
            <a:schemeClr val="accent1"/>
          </a:lnRef>
          <a:fillRef idx="0">
            <a:schemeClr val="accent1"/>
          </a:fillRef>
          <a:effectRef idx="0">
            <a:schemeClr val="accent1"/>
          </a:effectRef>
          <a:fontRef idx="minor">
            <a:schemeClr val="tx1"/>
          </a:fontRef>
        </p:style>
      </p:cxnSp>
      <p:sp>
        <p:nvSpPr>
          <p:cNvPr id="12" name="Rectangle 3">
            <a:extLst>
              <a:ext uri="{FF2B5EF4-FFF2-40B4-BE49-F238E27FC236}">
                <a16:creationId xmlns:a16="http://schemas.microsoft.com/office/drawing/2014/main" id="{911CAF9D-0EA6-51DA-30C2-9C8A92C6581E}"/>
              </a:ext>
            </a:extLst>
          </p:cNvPr>
          <p:cNvSpPr>
            <a:spLocks noChangeArrowheads="1"/>
          </p:cNvSpPr>
          <p:nvPr/>
        </p:nvSpPr>
        <p:spPr bwMode="auto">
          <a:xfrm>
            <a:off x="0" y="102920"/>
            <a:ext cx="65" cy="251359"/>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ar-EG" altLang="ar-EG" sz="1800" b="0" i="0" u="none" strike="noStrike" cap="none" normalizeH="0" baseline="0" dirty="0">
              <a:ln>
                <a:noFill/>
              </a:ln>
              <a:solidFill>
                <a:schemeClr val="tx1"/>
              </a:solidFill>
              <a:effectLst/>
              <a:latin typeface="Arial" panose="020B0604020202020204" pitchFamily="34" charset="0"/>
            </a:endParaRPr>
          </a:p>
        </p:txBody>
      </p:sp>
      <p:sp>
        <p:nvSpPr>
          <p:cNvPr id="10" name="Footer Placeholder 6">
            <a:extLst>
              <a:ext uri="{FF2B5EF4-FFF2-40B4-BE49-F238E27FC236}">
                <a16:creationId xmlns:a16="http://schemas.microsoft.com/office/drawing/2014/main" id="{544932D7-88C7-04A4-74FB-CE4164F4A5B4}"/>
              </a:ext>
            </a:extLst>
          </p:cNvPr>
          <p:cNvSpPr>
            <a:spLocks noGrp="1"/>
          </p:cNvSpPr>
          <p:nvPr>
            <p:ph type="ftr" sz="quarter" idx="11"/>
          </p:nvPr>
        </p:nvSpPr>
        <p:spPr>
          <a:xfrm>
            <a:off x="1007706" y="6353282"/>
            <a:ext cx="10321514" cy="365125"/>
          </a:xfr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noFill/>
          </a:ln>
          <a:effectLst>
            <a:glow rad="101600">
              <a:schemeClr val="accent1">
                <a:satMod val="175000"/>
                <a:alpha val="40000"/>
              </a:schemeClr>
            </a:glow>
          </a:effectLst>
        </p:spPr>
        <p:style>
          <a:lnRef idx="0">
            <a:scrgbClr r="0" g="0" b="0"/>
          </a:lnRef>
          <a:fillRef idx="0">
            <a:scrgbClr r="0" g="0" b="0"/>
          </a:fillRef>
          <a:effectRef idx="0">
            <a:scrgbClr r="0" g="0" b="0"/>
          </a:effectRef>
          <a:fontRef idx="minor">
            <a:schemeClr val="lt1"/>
          </a:fontRef>
        </p:style>
        <p:txBody>
          <a:bodyPr/>
          <a:lstStyle/>
          <a:p>
            <a:r>
              <a:rPr lang="ar-EG" b="1" dirty="0">
                <a:solidFill>
                  <a:schemeClr val="bg1"/>
                </a:solidFill>
              </a:rPr>
              <a:t>                                       العنوان: 6 أكتوبر – أبراج سيتي ستار – المحور المركزي    ت: 01030430491 \ 01000364373  </a:t>
            </a:r>
            <a:r>
              <a:rPr lang="en-GB" b="1" cap="none" dirty="0">
                <a:solidFill>
                  <a:schemeClr val="bg1"/>
                </a:solidFill>
              </a:rPr>
              <a:t>Mail: info@future-gs.net </a:t>
            </a:r>
            <a:endParaRPr lang="en-US" b="1" cap="none" dirty="0">
              <a:solidFill>
                <a:schemeClr val="bg1"/>
              </a:solidFill>
            </a:endParaRPr>
          </a:p>
        </p:txBody>
      </p:sp>
      <p:sp>
        <p:nvSpPr>
          <p:cNvPr id="5" name="TextBox 4">
            <a:extLst>
              <a:ext uri="{FF2B5EF4-FFF2-40B4-BE49-F238E27FC236}">
                <a16:creationId xmlns:a16="http://schemas.microsoft.com/office/drawing/2014/main" id="{EB46FAA4-B7FF-6D12-262D-18A84B628131}"/>
              </a:ext>
            </a:extLst>
          </p:cNvPr>
          <p:cNvSpPr txBox="1"/>
          <p:nvPr/>
        </p:nvSpPr>
        <p:spPr>
          <a:xfrm>
            <a:off x="505996" y="1747510"/>
            <a:ext cx="5051358" cy="4401205"/>
          </a:xfrm>
          <a:prstGeom prst="rect">
            <a:avLst/>
          </a:prstGeom>
          <a:noFill/>
        </p:spPr>
        <p:txBody>
          <a:bodyPr wrap="square">
            <a:spAutoFit/>
          </a:bodyPr>
          <a:lstStyle/>
          <a:p>
            <a:r>
              <a:rPr lang="en-US" sz="1400" dirty="0"/>
              <a:t>In today’s fast-paced business world, success depends on having a reliable supply partner that ensures continuity, efficiency, and operational excellence.</a:t>
            </a:r>
          </a:p>
          <a:p>
            <a:r>
              <a:rPr lang="en-US" sz="1400" dirty="0"/>
              <a:t>General supply companies in Egypt play a strategic role in supporting various sectors by providing essential materials, equipment, and supplies to government entities, private companies, factories, and projects of all types.</a:t>
            </a:r>
          </a:p>
          <a:p>
            <a:r>
              <a:rPr lang="en-US" sz="1400" dirty="0"/>
              <a:t>Beyond supplying products, they deliver integrated operational solutions that help businesses streamline operations, reduce costs, and maintain uninterrupted workflows.</a:t>
            </a:r>
          </a:p>
          <a:p>
            <a:r>
              <a:rPr lang="en-US" sz="1400" dirty="0"/>
              <a:t>Whether you manage an engineering project, a healthcare facility, or a commercial enterprise, choosing a reliable supply partner ensures:</a:t>
            </a:r>
          </a:p>
          <a:p>
            <a:r>
              <a:rPr lang="en-US" sz="1400" dirty="0"/>
              <a:t>✔ Higher quality standards</a:t>
            </a:r>
          </a:p>
          <a:p>
            <a:r>
              <a:rPr lang="en-US" sz="1400" dirty="0"/>
              <a:t>✔ Fast and efficient execution</a:t>
            </a:r>
          </a:p>
          <a:p>
            <a:r>
              <a:rPr lang="en-US" sz="1400" dirty="0"/>
              <a:t>✔ Accurate on-time delivery✔ Improved operational efficiency.</a:t>
            </a:r>
          </a:p>
          <a:p>
            <a:r>
              <a:rPr lang="en-US" sz="1400" dirty="0"/>
              <a:t>✔ Continuous business support</a:t>
            </a:r>
          </a:p>
          <a:p>
            <a:endParaRPr lang="en-US" sz="1400" dirty="0"/>
          </a:p>
          <a:p>
            <a:r>
              <a:rPr lang="en-US" sz="1400" dirty="0"/>
              <a:t>Ultimately, general supplies have become a key driver for business growth and long-term sustainability in competitive markets.</a:t>
            </a:r>
            <a:endParaRPr lang="ar-EG" sz="1400" dirty="0"/>
          </a:p>
        </p:txBody>
      </p:sp>
    </p:spTree>
    <p:extLst>
      <p:ext uri="{BB962C8B-B14F-4D97-AF65-F5344CB8AC3E}">
        <p14:creationId xmlns:p14="http://schemas.microsoft.com/office/powerpoint/2010/main" val="34210852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098E821D-C3AD-4D8D-971E-7532792B1CE7}"/>
              </a:ext>
            </a:extLst>
          </p:cNvPr>
          <p:cNvSpPr txBox="1"/>
          <p:nvPr/>
        </p:nvSpPr>
        <p:spPr>
          <a:xfrm>
            <a:off x="6300216" y="1689615"/>
            <a:ext cx="5193793" cy="4325158"/>
          </a:xfrm>
          <a:prstGeom prst="rect">
            <a:avLst/>
          </a:prstGeom>
          <a:noFill/>
          <a:ln>
            <a:noFill/>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rtlCol="1">
            <a:spAutoFit/>
          </a:bodyPr>
          <a:lstStyle>
            <a:lvl1pPr indent="0" algn="r">
              <a:lnSpc>
                <a:spcPct val="150000"/>
              </a:lnSpc>
              <a:spcBef>
                <a:spcPts val="1000"/>
              </a:spcBef>
              <a:buFont typeface="Arial" panose="020B0604020202020204" pitchFamily="34" charset="0"/>
              <a:buNone/>
              <a:defRPr sz="2000" b="1">
                <a:latin typeface="DIN NEXT™ ARABIC REGULAR" panose="020B0503020203050203" pitchFamily="34" charset="-78"/>
                <a:cs typeface="DIN NEXT™ ARABIC REGULAR" panose="020B0503020203050203" pitchFamily="34" charset="-78"/>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rtl="1"/>
            <a:r>
              <a:rPr lang="ar-SA" sz="1600" dirty="0">
                <a:latin typeface="Segoe UI Semibold" panose="020B0702040204020203" pitchFamily="34" charset="0"/>
                <a:cs typeface="Segoe UI Semibold" panose="020B0702040204020203" pitchFamily="34" charset="0"/>
              </a:rPr>
              <a:t>شركة متخصصة في التوريدات العامة والخدمات، تأسست عام 2022 بهدف تقديم حلول متكاملة تدعم مختلف القطاعات. نخدم مجموعة متنامية من العملاء من خلال توفير المستلزمات والمعدات والخامات بأعلى معايير الجودة وبكفاءة عالية في التنفيذ.</a:t>
            </a:r>
            <a:endParaRPr lang="en-US" sz="1600" dirty="0">
              <a:latin typeface="Segoe UI Semibold" panose="020B0702040204020203" pitchFamily="34" charset="0"/>
              <a:cs typeface="Segoe UI Semibold" panose="020B0702040204020203" pitchFamily="34" charset="0"/>
            </a:endParaRPr>
          </a:p>
          <a:p>
            <a:pPr rtl="1"/>
            <a:r>
              <a:rPr lang="ar-SA" sz="1600" dirty="0">
                <a:latin typeface="Segoe UI Semibold" panose="020B0702040204020203" pitchFamily="34" charset="0"/>
                <a:cs typeface="Segoe UI Semibold" panose="020B0702040204020203" pitchFamily="34" charset="0"/>
              </a:rPr>
              <a:t>نلتزم ببناء شراكات طويلة الأمد مع عملائنا، ونسعى إلى دعم نجاحهم من خلال تقديم خدمات موثوقة، وأسعار تنافسية، وتسليم في الوقت المحدد. كما نعمل باستمرار على توسيع قاعدة عملائنا وتنويع أنشطتنا لتلبية احتياجات السوق المتغيرة</a:t>
            </a:r>
            <a:r>
              <a:rPr lang="ar-EG" sz="1600" dirty="0">
                <a:latin typeface="Segoe UI Semibold" panose="020B0702040204020203" pitchFamily="34" charset="0"/>
                <a:cs typeface="Segoe UI Semibold" panose="020B0702040204020203" pitchFamily="34" charset="0"/>
              </a:rPr>
              <a:t>.</a:t>
            </a:r>
          </a:p>
          <a:p>
            <a:pPr rtl="1"/>
            <a:endParaRPr lang="en-US" sz="1400" dirty="0">
              <a:latin typeface="Segoe UI Semibold" panose="020B0702040204020203" pitchFamily="34" charset="0"/>
              <a:cs typeface="Segoe UI Semibold" panose="020B0702040204020203" pitchFamily="34" charset="0"/>
            </a:endParaRPr>
          </a:p>
        </p:txBody>
      </p:sp>
      <p:sp>
        <p:nvSpPr>
          <p:cNvPr id="12" name="TextBox 11">
            <a:extLst>
              <a:ext uri="{FF2B5EF4-FFF2-40B4-BE49-F238E27FC236}">
                <a16:creationId xmlns:a16="http://schemas.microsoft.com/office/drawing/2014/main" id="{FA10CAB3-2E1E-4D81-A03F-DAFCD572AE97}"/>
              </a:ext>
            </a:extLst>
          </p:cNvPr>
          <p:cNvSpPr txBox="1"/>
          <p:nvPr/>
        </p:nvSpPr>
        <p:spPr>
          <a:xfrm>
            <a:off x="9719955" y="858055"/>
            <a:ext cx="2036618" cy="646331"/>
          </a:xfrm>
          <a:prstGeom prst="rect">
            <a:avLst/>
          </a:prstGeom>
          <a:solidFill>
            <a:schemeClr val="accent1">
              <a:lumMod val="60000"/>
              <a:lumOff val="40000"/>
            </a:schemeClr>
          </a:solidFill>
          <a:ln>
            <a:solidFill>
              <a:schemeClr val="accent1">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wrap="square" rtlCol="1">
            <a:spAutoFit/>
          </a:bodyPr>
          <a:lstStyle/>
          <a:p>
            <a:pPr algn="ctr"/>
            <a:r>
              <a:rPr lang="ar-EG" sz="3600" b="1" dirty="0">
                <a:latin typeface="Ara Hamah 1982" panose="00000500000000000000" pitchFamily="50" charset="-78"/>
                <a:cs typeface="Ara Hamah 1982" panose="00000500000000000000" pitchFamily="50" charset="-78"/>
              </a:rPr>
              <a:t>عن الشركة </a:t>
            </a:r>
          </a:p>
        </p:txBody>
      </p:sp>
      <p:sp>
        <p:nvSpPr>
          <p:cNvPr id="13" name="TextBox 12">
            <a:extLst>
              <a:ext uri="{FF2B5EF4-FFF2-40B4-BE49-F238E27FC236}">
                <a16:creationId xmlns:a16="http://schemas.microsoft.com/office/drawing/2014/main" id="{598161C2-D124-423A-92A1-7B30ABC7444C}"/>
              </a:ext>
            </a:extLst>
          </p:cNvPr>
          <p:cNvSpPr txBox="1"/>
          <p:nvPr/>
        </p:nvSpPr>
        <p:spPr>
          <a:xfrm>
            <a:off x="2061385" y="864100"/>
            <a:ext cx="2036618" cy="646331"/>
          </a:xfrm>
          <a:prstGeom prst="rect">
            <a:avLst/>
          </a:prstGeom>
          <a:solidFill>
            <a:schemeClr val="accent1">
              <a:lumMod val="60000"/>
              <a:lumOff val="40000"/>
            </a:schemeClr>
          </a:solidFill>
          <a:ln>
            <a:solidFill>
              <a:schemeClr val="accent1">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wrap="square" rtlCol="1">
            <a:spAutoFit/>
          </a:bodyPr>
          <a:lstStyle>
            <a:defPPr>
              <a:defRPr lang="en-US"/>
            </a:defPPr>
            <a:lvl1pPr algn="ctr">
              <a:defRPr sz="3600" b="1">
                <a:latin typeface="Ara Hamah 1982" panose="00000500000000000000" pitchFamily="50" charset="-78"/>
                <a:cs typeface="Ara Hamah 1982" panose="00000500000000000000" pitchFamily="50" charset="-78"/>
              </a:defRPr>
            </a:lvl1pPr>
          </a:lstStyle>
          <a:p>
            <a:r>
              <a:rPr lang="en-GB" dirty="0"/>
              <a:t>About Us</a:t>
            </a:r>
            <a:endParaRPr lang="ar-EG" dirty="0"/>
          </a:p>
        </p:txBody>
      </p:sp>
      <p:cxnSp>
        <p:nvCxnSpPr>
          <p:cNvPr id="15" name="Straight Connector 14">
            <a:extLst>
              <a:ext uri="{FF2B5EF4-FFF2-40B4-BE49-F238E27FC236}">
                <a16:creationId xmlns:a16="http://schemas.microsoft.com/office/drawing/2014/main" id="{DD7DFAEA-1724-49DC-9C3F-289B2A333040}"/>
              </a:ext>
            </a:extLst>
          </p:cNvPr>
          <p:cNvCxnSpPr/>
          <p:nvPr/>
        </p:nvCxnSpPr>
        <p:spPr>
          <a:xfrm flipV="1">
            <a:off x="526482" y="1529087"/>
            <a:ext cx="11388710" cy="13856"/>
          </a:xfrm>
          <a:prstGeom prst="line">
            <a:avLst/>
          </a:prstGeom>
        </p:spPr>
        <p:style>
          <a:lnRef idx="1">
            <a:schemeClr val="accent1"/>
          </a:lnRef>
          <a:fillRef idx="0">
            <a:schemeClr val="accent1"/>
          </a:fillRef>
          <a:effectRef idx="0">
            <a:schemeClr val="accent1"/>
          </a:effectRef>
          <a:fontRef idx="minor">
            <a:schemeClr val="tx1"/>
          </a:fontRef>
        </p:style>
      </p:cxnSp>
      <p:sp>
        <p:nvSpPr>
          <p:cNvPr id="4" name="Footer Placeholder 6">
            <a:extLst>
              <a:ext uri="{FF2B5EF4-FFF2-40B4-BE49-F238E27FC236}">
                <a16:creationId xmlns:a16="http://schemas.microsoft.com/office/drawing/2014/main" id="{317E8265-1DE5-5644-90FB-03CC00E21593}"/>
              </a:ext>
            </a:extLst>
          </p:cNvPr>
          <p:cNvSpPr>
            <a:spLocks noGrp="1"/>
          </p:cNvSpPr>
          <p:nvPr>
            <p:ph type="ftr" sz="quarter" idx="11"/>
          </p:nvPr>
        </p:nvSpPr>
        <p:spPr>
          <a:xfrm>
            <a:off x="1007706" y="6353282"/>
            <a:ext cx="10321514" cy="365125"/>
          </a:xfr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noFill/>
          </a:ln>
          <a:effectLst>
            <a:glow rad="101600">
              <a:schemeClr val="accent1">
                <a:satMod val="175000"/>
                <a:alpha val="40000"/>
              </a:schemeClr>
            </a:glow>
          </a:effectLst>
        </p:spPr>
        <p:style>
          <a:lnRef idx="0">
            <a:scrgbClr r="0" g="0" b="0"/>
          </a:lnRef>
          <a:fillRef idx="0">
            <a:scrgbClr r="0" g="0" b="0"/>
          </a:fillRef>
          <a:effectRef idx="0">
            <a:scrgbClr r="0" g="0" b="0"/>
          </a:effectRef>
          <a:fontRef idx="minor">
            <a:schemeClr val="lt1"/>
          </a:fontRef>
        </p:style>
        <p:txBody>
          <a:bodyPr/>
          <a:lstStyle/>
          <a:p>
            <a:r>
              <a:rPr lang="ar-EG" b="1" dirty="0">
                <a:solidFill>
                  <a:schemeClr val="bg1"/>
                </a:solidFill>
              </a:rPr>
              <a:t>                                       العنوان: 6 أكتوبر – أبراج سيتي ستار – المحور المركزي    ت: 01030430491 \ 01000364373  </a:t>
            </a:r>
            <a:r>
              <a:rPr lang="en-GB" b="1" cap="none" dirty="0">
                <a:solidFill>
                  <a:schemeClr val="bg1"/>
                </a:solidFill>
              </a:rPr>
              <a:t>Mail: info@future-gs.net </a:t>
            </a:r>
            <a:endParaRPr lang="en-US" b="1" cap="none" dirty="0">
              <a:solidFill>
                <a:schemeClr val="bg1"/>
              </a:solidFill>
            </a:endParaRPr>
          </a:p>
        </p:txBody>
      </p:sp>
      <p:pic>
        <p:nvPicPr>
          <p:cNvPr id="2" name="Picture 1">
            <a:extLst>
              <a:ext uri="{FF2B5EF4-FFF2-40B4-BE49-F238E27FC236}">
                <a16:creationId xmlns:a16="http://schemas.microsoft.com/office/drawing/2014/main" id="{9DF865CD-E495-16A1-BF1A-10378F854B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982" y="1264"/>
            <a:ext cx="970029" cy="808201"/>
          </a:xfrm>
          <a:prstGeom prst="rect">
            <a:avLst/>
          </a:prstGeom>
        </p:spPr>
      </p:pic>
      <p:sp>
        <p:nvSpPr>
          <p:cNvPr id="5" name="TextBox 4">
            <a:extLst>
              <a:ext uri="{FF2B5EF4-FFF2-40B4-BE49-F238E27FC236}">
                <a16:creationId xmlns:a16="http://schemas.microsoft.com/office/drawing/2014/main" id="{112CD344-57F3-E7EA-6CEA-4C7FFAB6378C}"/>
              </a:ext>
            </a:extLst>
          </p:cNvPr>
          <p:cNvSpPr txBox="1"/>
          <p:nvPr/>
        </p:nvSpPr>
        <p:spPr>
          <a:xfrm>
            <a:off x="697991" y="1644974"/>
            <a:ext cx="5193793" cy="3970318"/>
          </a:xfrm>
          <a:prstGeom prst="rect">
            <a:avLst/>
          </a:prstGeom>
          <a:noFill/>
        </p:spPr>
        <p:txBody>
          <a:bodyPr wrap="square">
            <a:spAutoFit/>
          </a:bodyPr>
          <a:lstStyle/>
          <a:p>
            <a:r>
              <a:rPr lang="en-US" dirty="0"/>
              <a:t>Established in 2022, we are a dynamic company specializing in general supplies and services, delivering integrated solutions that support a wide range of industries. We proudly serve a growing portfolio of clients by providing high-quality materials, equipment, and essential supplies with efficiency and reliability.</a:t>
            </a:r>
          </a:p>
          <a:p>
            <a:endParaRPr lang="en-US" dirty="0"/>
          </a:p>
          <a:p>
            <a:r>
              <a:rPr lang="en-US" dirty="0"/>
              <a:t>We are committed to building long-term partnerships with our clients, supporting their success through dependable service, competitive pricing, and on-time delivery. As part of our growth strategy, we continuously expand our client base and diversify our business activities to meet evolving market needs.</a:t>
            </a:r>
          </a:p>
        </p:txBody>
      </p:sp>
    </p:spTree>
    <p:extLst>
      <p:ext uri="{BB962C8B-B14F-4D97-AF65-F5344CB8AC3E}">
        <p14:creationId xmlns:p14="http://schemas.microsoft.com/office/powerpoint/2010/main" val="37114238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6B35A4-F905-ABAB-468B-46C83DE647EC}"/>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75E2F1E9-A191-9681-BF32-00DFBCA5D9B8}"/>
              </a:ext>
            </a:extLst>
          </p:cNvPr>
          <p:cNvSpPr txBox="1"/>
          <p:nvPr/>
        </p:nvSpPr>
        <p:spPr>
          <a:xfrm>
            <a:off x="5797297" y="1590512"/>
            <a:ext cx="6117895" cy="4374467"/>
          </a:xfrm>
          <a:prstGeom prst="rect">
            <a:avLst/>
          </a:prstGeom>
          <a:noFill/>
          <a:ln>
            <a:noFill/>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rtlCol="1">
            <a:spAutoFit/>
          </a:bodyPr>
          <a:lstStyle>
            <a:lvl1pPr indent="0" algn="r">
              <a:lnSpc>
                <a:spcPct val="150000"/>
              </a:lnSpc>
              <a:spcBef>
                <a:spcPts val="1000"/>
              </a:spcBef>
              <a:buFont typeface="Arial" panose="020B0604020202020204" pitchFamily="34" charset="0"/>
              <a:buNone/>
              <a:defRPr sz="2000" b="1">
                <a:latin typeface="DIN NEXT™ ARABIC REGULAR" panose="020B0503020203050203" pitchFamily="34" charset="-78"/>
                <a:cs typeface="DIN NEXT™ ARABIC REGULAR" panose="020B0503020203050203" pitchFamily="34" charset="-78"/>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spcBef>
                <a:spcPts val="0"/>
              </a:spcBef>
            </a:pPr>
            <a:r>
              <a:rPr lang="ar-EG" sz="1400" dirty="0">
                <a:latin typeface="Segoe UI Semibold" panose="020B0702040204020203" pitchFamily="34" charset="0"/>
                <a:cs typeface="Segoe UI Semibold" panose="020B0702040204020203" pitchFamily="34" charset="0"/>
              </a:rPr>
              <a:t>أهم مجالات التوريدات التي تغطيها شركة فيوتشر </a:t>
            </a:r>
          </a:p>
          <a:p>
            <a:pPr>
              <a:spcBef>
                <a:spcPts val="0"/>
              </a:spcBef>
            </a:pPr>
            <a:r>
              <a:rPr lang="ar-EG" sz="1300" dirty="0">
                <a:latin typeface="Segoe UI Semibold" panose="020B0702040204020203" pitchFamily="34" charset="0"/>
                <a:cs typeface="Segoe UI Semibold" panose="020B0702040204020203" pitchFamily="34" charset="0"/>
              </a:rPr>
              <a:t>  * </a:t>
            </a:r>
            <a:r>
              <a:rPr lang="ar-EG" sz="1300" u="sng" dirty="0">
                <a:latin typeface="Segoe UI Semibold" panose="020B0702040204020203" pitchFamily="34" charset="0"/>
                <a:cs typeface="Segoe UI Semibold" panose="020B0702040204020203" pitchFamily="34" charset="0"/>
              </a:rPr>
              <a:t>التوريدات الهندسية والمعدات</a:t>
            </a:r>
            <a:endParaRPr lang="en-US" sz="1300" u="sng" dirty="0">
              <a:latin typeface="Segoe UI Semibold" panose="020B0702040204020203" pitchFamily="34" charset="0"/>
              <a:cs typeface="Segoe UI Semibold" panose="020B0702040204020203" pitchFamily="34" charset="0"/>
            </a:endParaRPr>
          </a:p>
          <a:p>
            <a:pPr>
              <a:spcBef>
                <a:spcPts val="0"/>
              </a:spcBef>
            </a:pPr>
            <a:r>
              <a:rPr lang="ar-EG" sz="1200" b="0" dirty="0">
                <a:latin typeface="Segoe UI Semibold" panose="020B0702040204020203" pitchFamily="34" charset="0"/>
                <a:cs typeface="Segoe UI Semibold" panose="020B0702040204020203" pitchFamily="34" charset="0"/>
              </a:rPr>
              <a:t>توريد أدوات ومستلزمات البناء - أجهزة قياس ومعدات كهربائية - أنظمة الإضاءة الصناعية - العدد اليدوية والآلات الثقيلة </a:t>
            </a:r>
          </a:p>
          <a:p>
            <a:pPr>
              <a:spcBef>
                <a:spcPts val="0"/>
              </a:spcBef>
            </a:pPr>
            <a:r>
              <a:rPr lang="ar-EG" sz="1300" dirty="0">
                <a:latin typeface="Segoe UI Semibold" panose="020B0702040204020203" pitchFamily="34" charset="0"/>
                <a:cs typeface="Segoe UI Semibold" panose="020B0702040204020203" pitchFamily="34" charset="0"/>
              </a:rPr>
              <a:t>  *</a:t>
            </a:r>
            <a:r>
              <a:rPr lang="ar-EG" sz="1300" u="sng" dirty="0">
                <a:latin typeface="Segoe UI Semibold" panose="020B0702040204020203" pitchFamily="34" charset="0"/>
                <a:cs typeface="Segoe UI Semibold" panose="020B0702040204020203" pitchFamily="34" charset="0"/>
              </a:rPr>
              <a:t>التوريدات المكتبية والإدارية</a:t>
            </a:r>
          </a:p>
          <a:p>
            <a:pPr>
              <a:spcBef>
                <a:spcPts val="0"/>
              </a:spcBef>
            </a:pPr>
            <a:r>
              <a:rPr lang="ar-EG" sz="1200" b="0" dirty="0">
                <a:latin typeface="Segoe UI Semibold" panose="020B0702040204020203" pitchFamily="34" charset="0"/>
                <a:cs typeface="Segoe UI Semibold" panose="020B0702040204020203" pitchFamily="34" charset="0"/>
              </a:rPr>
              <a:t>أثاث مكتبي بمواصفات وجودة عالية و حسب احتياجات العماء  - أدوات مكتبية ومستلزمات طباعة - أنظمة الشبكات والاتصالات الداخلية</a:t>
            </a:r>
          </a:p>
          <a:p>
            <a:pPr>
              <a:spcBef>
                <a:spcPts val="0"/>
              </a:spcBef>
            </a:pPr>
            <a:r>
              <a:rPr lang="ar-EG" sz="1300" dirty="0">
                <a:latin typeface="Segoe UI Semibold" panose="020B0702040204020203" pitchFamily="34" charset="0"/>
                <a:cs typeface="Segoe UI Semibold" panose="020B0702040204020203" pitchFamily="34" charset="0"/>
              </a:rPr>
              <a:t> * </a:t>
            </a:r>
            <a:r>
              <a:rPr lang="ar-EG" sz="1300" u="sng" dirty="0">
                <a:latin typeface="Segoe UI Semibold" panose="020B0702040204020203" pitchFamily="34" charset="0"/>
                <a:cs typeface="Segoe UI Semibold" panose="020B0702040204020203" pitchFamily="34" charset="0"/>
              </a:rPr>
              <a:t>توريدات المستشفيات والمراكز الطبية</a:t>
            </a:r>
          </a:p>
          <a:p>
            <a:pPr>
              <a:spcBef>
                <a:spcPts val="0"/>
              </a:spcBef>
            </a:pPr>
            <a:r>
              <a:rPr lang="ar-EG" sz="1200" b="0" dirty="0">
                <a:latin typeface="Segoe UI Semibold" panose="020B0702040204020203" pitchFamily="34" charset="0"/>
                <a:cs typeface="Segoe UI Semibold" panose="020B0702040204020203" pitchFamily="34" charset="0"/>
              </a:rPr>
              <a:t>أسِرّة طبية وأدوات تمريض - أجهزة طبية - مستلزمات تعقيم ووقاية - ملابس طبية</a:t>
            </a:r>
          </a:p>
          <a:p>
            <a:pPr>
              <a:spcBef>
                <a:spcPts val="0"/>
              </a:spcBef>
            </a:pPr>
            <a:r>
              <a:rPr lang="ar-EG" sz="1300" dirty="0">
                <a:latin typeface="Segoe UI Semibold" panose="020B0702040204020203" pitchFamily="34" charset="0"/>
                <a:cs typeface="Segoe UI Semibold" panose="020B0702040204020203" pitchFamily="34" charset="0"/>
              </a:rPr>
              <a:t>  </a:t>
            </a:r>
            <a:r>
              <a:rPr lang="ar-EG" sz="1300" u="sng" dirty="0">
                <a:latin typeface="Segoe UI Semibold" panose="020B0702040204020203" pitchFamily="34" charset="0"/>
                <a:cs typeface="Segoe UI Semibold" panose="020B0702040204020203" pitchFamily="34" charset="0"/>
              </a:rPr>
              <a:t>* توريدات المواد الغذائية والمطاعم</a:t>
            </a:r>
          </a:p>
          <a:p>
            <a:pPr>
              <a:spcBef>
                <a:spcPts val="0"/>
              </a:spcBef>
            </a:pPr>
            <a:r>
              <a:rPr lang="ar-EG" sz="1200" b="0" dirty="0">
                <a:latin typeface="Segoe UI Semibold" panose="020B0702040204020203" pitchFamily="34" charset="0"/>
                <a:cs typeface="Segoe UI Semibold" panose="020B0702040204020203" pitchFamily="34" charset="0"/>
              </a:rPr>
              <a:t>مواد غذائية جافة وطازجة - مستلزمات تغليف وتخزين - أدوات مطابخ - معدات تبريد وحفظ الأطعمة</a:t>
            </a:r>
          </a:p>
          <a:p>
            <a:pPr>
              <a:spcBef>
                <a:spcPts val="0"/>
              </a:spcBef>
            </a:pPr>
            <a:r>
              <a:rPr lang="ar-EG" sz="1300" dirty="0">
                <a:latin typeface="Segoe UI Semibold" panose="020B0702040204020203" pitchFamily="34" charset="0"/>
                <a:cs typeface="Segoe UI Semibold" panose="020B0702040204020203" pitchFamily="34" charset="0"/>
              </a:rPr>
              <a:t> * </a:t>
            </a:r>
            <a:r>
              <a:rPr lang="ar-EG" sz="1300" u="sng" dirty="0">
                <a:latin typeface="Segoe UI Semibold" panose="020B0702040204020203" pitchFamily="34" charset="0"/>
                <a:cs typeface="Segoe UI Semibold" panose="020B0702040204020203" pitchFamily="34" charset="0"/>
              </a:rPr>
              <a:t>توريدات الإنشاءات والبنية التحتية</a:t>
            </a:r>
          </a:p>
          <a:p>
            <a:pPr>
              <a:spcBef>
                <a:spcPts val="0"/>
              </a:spcBef>
            </a:pPr>
            <a:r>
              <a:rPr lang="ar-EG" sz="1200" dirty="0">
                <a:latin typeface="Segoe UI Semibold" panose="020B0702040204020203" pitchFamily="34" charset="0"/>
                <a:cs typeface="Segoe UI Semibold" panose="020B0702040204020203" pitchFamily="34" charset="0"/>
              </a:rPr>
              <a:t>م</a:t>
            </a:r>
            <a:r>
              <a:rPr lang="ar-EG" sz="1200" b="0" dirty="0">
                <a:latin typeface="Segoe UI Semibold" panose="020B0702040204020203" pitchFamily="34" charset="0"/>
                <a:cs typeface="Segoe UI Semibold" panose="020B0702040204020203" pitchFamily="34" charset="0"/>
              </a:rPr>
              <a:t>واد سباكة وكهرباء - مواسير، كابلات، محولات - أبواب وشبابيك وأرضيات - دهانات ومواد عزل</a:t>
            </a:r>
            <a:endParaRPr lang="en-US" sz="1200" b="0" dirty="0">
              <a:latin typeface="Segoe UI Semibold" panose="020B0702040204020203" pitchFamily="34" charset="0"/>
              <a:cs typeface="Segoe UI Semibold" panose="020B0702040204020203" pitchFamily="34" charset="0"/>
            </a:endParaRPr>
          </a:p>
          <a:p>
            <a:pPr>
              <a:spcBef>
                <a:spcPts val="0"/>
              </a:spcBef>
            </a:pPr>
            <a:endParaRPr lang="en-US" sz="1200" b="0" dirty="0">
              <a:latin typeface="Segoe UI Semibold" panose="020B0702040204020203" pitchFamily="34" charset="0"/>
              <a:cs typeface="Segoe UI Semibold" panose="020B0702040204020203" pitchFamily="34" charset="0"/>
            </a:endParaRPr>
          </a:p>
        </p:txBody>
      </p:sp>
      <p:sp>
        <p:nvSpPr>
          <p:cNvPr id="12" name="TextBox 11">
            <a:extLst>
              <a:ext uri="{FF2B5EF4-FFF2-40B4-BE49-F238E27FC236}">
                <a16:creationId xmlns:a16="http://schemas.microsoft.com/office/drawing/2014/main" id="{BC52DE61-8025-A353-2B12-3C30C189ED0B}"/>
              </a:ext>
            </a:extLst>
          </p:cNvPr>
          <p:cNvSpPr txBox="1"/>
          <p:nvPr/>
        </p:nvSpPr>
        <p:spPr>
          <a:xfrm>
            <a:off x="9719955" y="858055"/>
            <a:ext cx="2036618" cy="646331"/>
          </a:xfrm>
          <a:prstGeom prst="rect">
            <a:avLst/>
          </a:prstGeom>
          <a:solidFill>
            <a:schemeClr val="accent1">
              <a:lumMod val="60000"/>
              <a:lumOff val="40000"/>
            </a:schemeClr>
          </a:solidFill>
          <a:ln>
            <a:solidFill>
              <a:schemeClr val="accent1">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wrap="square" rtlCol="1">
            <a:spAutoFit/>
          </a:bodyPr>
          <a:lstStyle/>
          <a:p>
            <a:pPr algn="ctr"/>
            <a:r>
              <a:rPr lang="ar-EG" sz="3600" b="1" dirty="0">
                <a:latin typeface="Ara Hamah 1982" panose="00000500000000000000" pitchFamily="50" charset="-78"/>
                <a:cs typeface="Ara Hamah 1982" panose="00000500000000000000" pitchFamily="50" charset="-78"/>
              </a:rPr>
              <a:t>عن الشركة </a:t>
            </a:r>
          </a:p>
        </p:txBody>
      </p:sp>
      <p:sp>
        <p:nvSpPr>
          <p:cNvPr id="13" name="TextBox 12">
            <a:extLst>
              <a:ext uri="{FF2B5EF4-FFF2-40B4-BE49-F238E27FC236}">
                <a16:creationId xmlns:a16="http://schemas.microsoft.com/office/drawing/2014/main" id="{74FE2E38-4408-85CB-4EB9-ADF59FCE91A3}"/>
              </a:ext>
            </a:extLst>
          </p:cNvPr>
          <p:cNvSpPr txBox="1"/>
          <p:nvPr/>
        </p:nvSpPr>
        <p:spPr>
          <a:xfrm>
            <a:off x="2061385" y="864100"/>
            <a:ext cx="2036618" cy="646331"/>
          </a:xfrm>
          <a:prstGeom prst="rect">
            <a:avLst/>
          </a:prstGeom>
          <a:solidFill>
            <a:schemeClr val="accent1">
              <a:lumMod val="60000"/>
              <a:lumOff val="40000"/>
            </a:schemeClr>
          </a:solidFill>
          <a:ln>
            <a:solidFill>
              <a:schemeClr val="accent1">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wrap="square" rtlCol="1">
            <a:spAutoFit/>
          </a:bodyPr>
          <a:lstStyle>
            <a:defPPr>
              <a:defRPr lang="en-US"/>
            </a:defPPr>
            <a:lvl1pPr algn="ctr">
              <a:defRPr sz="3600" b="1">
                <a:latin typeface="Ara Hamah 1982" panose="00000500000000000000" pitchFamily="50" charset="-78"/>
                <a:cs typeface="Ara Hamah 1982" panose="00000500000000000000" pitchFamily="50" charset="-78"/>
              </a:defRPr>
            </a:lvl1pPr>
          </a:lstStyle>
          <a:p>
            <a:r>
              <a:rPr lang="en-GB" dirty="0"/>
              <a:t>About Us</a:t>
            </a:r>
            <a:endParaRPr lang="ar-EG" dirty="0"/>
          </a:p>
        </p:txBody>
      </p:sp>
      <p:cxnSp>
        <p:nvCxnSpPr>
          <p:cNvPr id="15" name="Straight Connector 14">
            <a:extLst>
              <a:ext uri="{FF2B5EF4-FFF2-40B4-BE49-F238E27FC236}">
                <a16:creationId xmlns:a16="http://schemas.microsoft.com/office/drawing/2014/main" id="{9BAE9541-48EC-2B2B-6B8E-91A4014B144B}"/>
              </a:ext>
            </a:extLst>
          </p:cNvPr>
          <p:cNvCxnSpPr/>
          <p:nvPr/>
        </p:nvCxnSpPr>
        <p:spPr>
          <a:xfrm flipV="1">
            <a:off x="526482" y="1529087"/>
            <a:ext cx="11388710" cy="13856"/>
          </a:xfrm>
          <a:prstGeom prst="line">
            <a:avLst/>
          </a:prstGeom>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01CE5DA8-DBB7-0766-D238-1A8757AA74B8}"/>
              </a:ext>
            </a:extLst>
          </p:cNvPr>
          <p:cNvSpPr txBox="1"/>
          <p:nvPr/>
        </p:nvSpPr>
        <p:spPr>
          <a:xfrm>
            <a:off x="526482" y="1552518"/>
            <a:ext cx="5426262" cy="4524315"/>
          </a:xfrm>
          <a:prstGeom prst="rect">
            <a:avLst/>
          </a:prstGeom>
          <a:noFill/>
        </p:spPr>
        <p:txBody>
          <a:bodyPr wrap="square" rtlCol="1">
            <a:spAutoFit/>
          </a:bodyPr>
          <a:lstStyle/>
          <a:p>
            <a:r>
              <a:rPr lang="en-US" sz="1600" b="1" dirty="0"/>
              <a:t>Key Supply Categories</a:t>
            </a:r>
            <a:endParaRPr lang="en-US" sz="1600" dirty="0"/>
          </a:p>
          <a:p>
            <a:r>
              <a:rPr lang="en-US" sz="1600" dirty="0"/>
              <a:t>We provide a diverse range of high-quality supplies and equipment to support multiple industries:</a:t>
            </a:r>
          </a:p>
          <a:p>
            <a:r>
              <a:rPr lang="en-US" sz="1600" b="1" u="sng" dirty="0"/>
              <a:t>Engineering Supplies:</a:t>
            </a:r>
          </a:p>
          <a:p>
            <a:r>
              <a:rPr lang="en-US" sz="1600" dirty="0"/>
              <a:t> Construction tools, measuring instruments, electrical equipment, and industrial machinery. </a:t>
            </a:r>
          </a:p>
          <a:p>
            <a:r>
              <a:rPr lang="en-US" sz="1600" b="1" u="sng" dirty="0"/>
              <a:t>Office Supplies:</a:t>
            </a:r>
          </a:p>
          <a:p>
            <a:r>
              <a:rPr lang="en-US" sz="1600" dirty="0"/>
              <a:t> Customized office furniture, stationery, printing materials, and communication systems. </a:t>
            </a:r>
          </a:p>
          <a:p>
            <a:r>
              <a:rPr lang="en-US" sz="1600" b="1" u="sng" dirty="0"/>
              <a:t>Medical Supplies:</a:t>
            </a:r>
          </a:p>
          <a:p>
            <a:r>
              <a:rPr lang="en-US" sz="1600" dirty="0"/>
              <a:t> Hospital beds, medical devices, sterilization products, and medical apparel. </a:t>
            </a:r>
          </a:p>
          <a:p>
            <a:r>
              <a:rPr lang="en-US" sz="1600" b="1" u="sng" dirty="0"/>
              <a:t>Food &amp; Restaurant Supplies:</a:t>
            </a:r>
          </a:p>
          <a:p>
            <a:r>
              <a:rPr lang="en-US" sz="1600" dirty="0"/>
              <a:t> Food products, packaging, kitchen tools, and refrigeration equipment. </a:t>
            </a:r>
          </a:p>
          <a:p>
            <a:r>
              <a:rPr lang="en-US" sz="1600" b="1" u="sng" dirty="0"/>
              <a:t>Construction Supplies:</a:t>
            </a:r>
          </a:p>
          <a:p>
            <a:r>
              <a:rPr lang="en-US" sz="1600" dirty="0"/>
              <a:t> Plumbing and electrical materials, pipes, cables, finishing materials, and insulation.</a:t>
            </a:r>
          </a:p>
        </p:txBody>
      </p:sp>
      <p:sp>
        <p:nvSpPr>
          <p:cNvPr id="4" name="Footer Placeholder 6">
            <a:extLst>
              <a:ext uri="{FF2B5EF4-FFF2-40B4-BE49-F238E27FC236}">
                <a16:creationId xmlns:a16="http://schemas.microsoft.com/office/drawing/2014/main" id="{40A0E012-2347-79C3-C812-6DF1FD797AE4}"/>
              </a:ext>
            </a:extLst>
          </p:cNvPr>
          <p:cNvSpPr>
            <a:spLocks noGrp="1"/>
          </p:cNvSpPr>
          <p:nvPr>
            <p:ph type="ftr" sz="quarter" idx="11"/>
          </p:nvPr>
        </p:nvSpPr>
        <p:spPr>
          <a:xfrm>
            <a:off x="1007706" y="6353282"/>
            <a:ext cx="10321514" cy="365125"/>
          </a:xfr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noFill/>
          </a:ln>
          <a:effectLst>
            <a:glow rad="101600">
              <a:schemeClr val="accent1">
                <a:satMod val="175000"/>
                <a:alpha val="40000"/>
              </a:schemeClr>
            </a:glow>
          </a:effectLst>
        </p:spPr>
        <p:style>
          <a:lnRef idx="0">
            <a:scrgbClr r="0" g="0" b="0"/>
          </a:lnRef>
          <a:fillRef idx="0">
            <a:scrgbClr r="0" g="0" b="0"/>
          </a:fillRef>
          <a:effectRef idx="0">
            <a:scrgbClr r="0" g="0" b="0"/>
          </a:effectRef>
          <a:fontRef idx="minor">
            <a:schemeClr val="lt1"/>
          </a:fontRef>
        </p:style>
        <p:txBody>
          <a:bodyPr/>
          <a:lstStyle/>
          <a:p>
            <a:r>
              <a:rPr lang="ar-EG" b="1" dirty="0">
                <a:solidFill>
                  <a:schemeClr val="bg1"/>
                </a:solidFill>
              </a:rPr>
              <a:t>                                       العنوان: 6 أكتوبر – أبراج سيتي ستار – المحور المركزي    ت: 01030430491 \ 01000364373  </a:t>
            </a:r>
            <a:r>
              <a:rPr lang="en-GB" b="1" cap="none" dirty="0">
                <a:solidFill>
                  <a:schemeClr val="bg1"/>
                </a:solidFill>
              </a:rPr>
              <a:t>Mail: info@future-gs.net </a:t>
            </a:r>
            <a:endParaRPr lang="en-US" b="1" cap="none" dirty="0">
              <a:solidFill>
                <a:schemeClr val="bg1"/>
              </a:solidFill>
            </a:endParaRPr>
          </a:p>
        </p:txBody>
      </p:sp>
      <p:pic>
        <p:nvPicPr>
          <p:cNvPr id="2" name="Picture 1">
            <a:extLst>
              <a:ext uri="{FF2B5EF4-FFF2-40B4-BE49-F238E27FC236}">
                <a16:creationId xmlns:a16="http://schemas.microsoft.com/office/drawing/2014/main" id="{4698FA8A-B562-7EE7-9247-16A44582E0F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982" y="1264"/>
            <a:ext cx="970029" cy="808201"/>
          </a:xfrm>
          <a:prstGeom prst="rect">
            <a:avLst/>
          </a:prstGeom>
        </p:spPr>
      </p:pic>
    </p:spTree>
    <p:extLst>
      <p:ext uri="{BB962C8B-B14F-4D97-AF65-F5344CB8AC3E}">
        <p14:creationId xmlns:p14="http://schemas.microsoft.com/office/powerpoint/2010/main" val="31018003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01591BEE-C2C5-461D-995E-6C13C429172C}"/>
              </a:ext>
            </a:extLst>
          </p:cNvPr>
          <p:cNvSpPr txBox="1"/>
          <p:nvPr/>
        </p:nvSpPr>
        <p:spPr>
          <a:xfrm>
            <a:off x="4023360" y="1978793"/>
            <a:ext cx="7406640" cy="1859612"/>
          </a:xfrm>
          <a:prstGeom prst="rect">
            <a:avLst/>
          </a:prstGeom>
          <a:noFill/>
          <a:ln>
            <a:noFill/>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rtlCol="1">
            <a:spAutoFit/>
          </a:bodyPr>
          <a:lstStyle>
            <a:lvl1pPr indent="0" algn="r">
              <a:lnSpc>
                <a:spcPct val="150000"/>
              </a:lnSpc>
              <a:spcBef>
                <a:spcPts val="1000"/>
              </a:spcBef>
              <a:buFont typeface="Arial" panose="020B0604020202020204" pitchFamily="34" charset="0"/>
              <a:buNone/>
              <a:defRPr sz="2000" b="1">
                <a:latin typeface="DIN NEXT™ ARABIC REGULAR" panose="020B0503020203050203" pitchFamily="34" charset="-78"/>
                <a:cs typeface="DIN NEXT™ ARABIC REGULAR" panose="020B0503020203050203" pitchFamily="34" charset="-78"/>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ar-EG" sz="1600" dirty="0">
                <a:latin typeface="Segoe UI Semibold" panose="020B0702040204020203" pitchFamily="34" charset="0"/>
                <a:cs typeface="Segoe UI Semibold" panose="020B0702040204020203" pitchFamily="34" charset="0"/>
              </a:rPr>
              <a:t>رؤيتنا</a:t>
            </a:r>
          </a:p>
          <a:p>
            <a:r>
              <a:rPr lang="ar-EG" sz="1600" dirty="0">
                <a:latin typeface="Segoe UI Semibold" panose="020B0702040204020203" pitchFamily="34" charset="0"/>
                <a:cs typeface="Segoe UI Semibold" panose="020B0702040204020203" pitchFamily="34" charset="0"/>
              </a:rPr>
              <a:t>أن نكون الشريك المفضل والأكثر موثوقية لعملائنا في مجال التوريدات العامة والخدمات، من خلال تقديم قيمة مضافة وحلول مبتكرة تلبي تطلعاتهم.</a:t>
            </a:r>
          </a:p>
          <a:p>
            <a:r>
              <a:rPr lang="ar-EG" dirty="0"/>
              <a:t> </a:t>
            </a:r>
            <a:endParaRPr lang="en-US" dirty="0"/>
          </a:p>
        </p:txBody>
      </p:sp>
      <p:sp>
        <p:nvSpPr>
          <p:cNvPr id="18" name="TextBox 17">
            <a:extLst>
              <a:ext uri="{FF2B5EF4-FFF2-40B4-BE49-F238E27FC236}">
                <a16:creationId xmlns:a16="http://schemas.microsoft.com/office/drawing/2014/main" id="{591649FF-17C3-4FE0-BFAD-66A2E3EABACB}"/>
              </a:ext>
            </a:extLst>
          </p:cNvPr>
          <p:cNvSpPr txBox="1"/>
          <p:nvPr/>
        </p:nvSpPr>
        <p:spPr>
          <a:xfrm>
            <a:off x="9393382" y="896612"/>
            <a:ext cx="2036618" cy="646331"/>
          </a:xfrm>
          <a:prstGeom prst="rect">
            <a:avLst/>
          </a:prstGeom>
          <a:solidFill>
            <a:schemeClr val="accent1">
              <a:lumMod val="60000"/>
              <a:lumOff val="40000"/>
            </a:schemeClr>
          </a:solidFill>
          <a:ln>
            <a:solidFill>
              <a:schemeClr val="accent1">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wrap="square" rtlCol="1">
            <a:spAutoFit/>
          </a:bodyPr>
          <a:lstStyle/>
          <a:p>
            <a:pPr algn="ctr"/>
            <a:r>
              <a:rPr lang="ar-EG" sz="3600" b="1" dirty="0">
                <a:latin typeface="Ara Hamah 1982" panose="00000500000000000000" pitchFamily="50" charset="-78"/>
                <a:cs typeface="Ara Hamah 1982" panose="00000500000000000000" pitchFamily="50" charset="-78"/>
              </a:rPr>
              <a:t>عن الشركة </a:t>
            </a:r>
          </a:p>
        </p:txBody>
      </p:sp>
      <p:sp>
        <p:nvSpPr>
          <p:cNvPr id="19" name="TextBox 18">
            <a:extLst>
              <a:ext uri="{FF2B5EF4-FFF2-40B4-BE49-F238E27FC236}">
                <a16:creationId xmlns:a16="http://schemas.microsoft.com/office/drawing/2014/main" id="{7A7CDFB4-51A6-416F-9403-4C6153CE5FEE}"/>
              </a:ext>
            </a:extLst>
          </p:cNvPr>
          <p:cNvSpPr txBox="1"/>
          <p:nvPr/>
        </p:nvSpPr>
        <p:spPr>
          <a:xfrm>
            <a:off x="2173356" y="882756"/>
            <a:ext cx="2036618" cy="646331"/>
          </a:xfrm>
          <a:prstGeom prst="rect">
            <a:avLst/>
          </a:prstGeom>
          <a:solidFill>
            <a:schemeClr val="accent1">
              <a:lumMod val="60000"/>
              <a:lumOff val="40000"/>
            </a:schemeClr>
          </a:solidFill>
          <a:ln>
            <a:solidFill>
              <a:schemeClr val="accent1">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wrap="square" rtlCol="1">
            <a:spAutoFit/>
          </a:bodyPr>
          <a:lstStyle>
            <a:defPPr>
              <a:defRPr lang="en-US"/>
            </a:defPPr>
            <a:lvl1pPr algn="ctr">
              <a:defRPr sz="3600" b="1">
                <a:latin typeface="Ara Hamah 1982" panose="00000500000000000000" pitchFamily="50" charset="-78"/>
                <a:cs typeface="Ara Hamah 1982" panose="00000500000000000000" pitchFamily="50" charset="-78"/>
              </a:defRPr>
            </a:lvl1pPr>
          </a:lstStyle>
          <a:p>
            <a:r>
              <a:rPr lang="en-GB" dirty="0"/>
              <a:t>About Us</a:t>
            </a:r>
            <a:endParaRPr lang="ar-EG" dirty="0"/>
          </a:p>
        </p:txBody>
      </p:sp>
      <p:cxnSp>
        <p:nvCxnSpPr>
          <p:cNvPr id="22" name="Straight Connector 21">
            <a:extLst>
              <a:ext uri="{FF2B5EF4-FFF2-40B4-BE49-F238E27FC236}">
                <a16:creationId xmlns:a16="http://schemas.microsoft.com/office/drawing/2014/main" id="{3FDC3E21-E78B-4331-884F-7C4B367B24A1}"/>
              </a:ext>
            </a:extLst>
          </p:cNvPr>
          <p:cNvCxnSpPr/>
          <p:nvPr/>
        </p:nvCxnSpPr>
        <p:spPr>
          <a:xfrm flipV="1">
            <a:off x="526482" y="1529087"/>
            <a:ext cx="11388710" cy="13856"/>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594E5936-92DA-F9A6-CDCD-C83763F80A76}"/>
              </a:ext>
            </a:extLst>
          </p:cNvPr>
          <p:cNvSpPr txBox="1"/>
          <p:nvPr/>
        </p:nvSpPr>
        <p:spPr>
          <a:xfrm>
            <a:off x="771123" y="3859372"/>
            <a:ext cx="7101861" cy="1960665"/>
          </a:xfrm>
          <a:prstGeom prst="rect">
            <a:avLst/>
          </a:prstGeom>
          <a:noFill/>
        </p:spPr>
        <p:txBody>
          <a:bodyPr wrap="square" rtlCol="1">
            <a:spAutoFit/>
          </a:bodyPr>
          <a:lstStyle/>
          <a:p>
            <a:pPr>
              <a:lnSpc>
                <a:spcPct val="150000"/>
              </a:lnSpc>
            </a:pPr>
            <a:r>
              <a:rPr lang="en-US" sz="2400" b="1" dirty="0">
                <a:latin typeface="DIN NEXT™ ARABIC REGULAR" panose="020B0503020203050203" pitchFamily="34" charset="-78"/>
                <a:cs typeface="Amine_mod" panose="00000400000000000000" pitchFamily="2" charset="-78"/>
              </a:rPr>
              <a:t>Our Vision</a:t>
            </a:r>
          </a:p>
          <a:p>
            <a:pPr>
              <a:lnSpc>
                <a:spcPct val="150000"/>
              </a:lnSpc>
            </a:pPr>
            <a:r>
              <a:rPr lang="en-US" b="1" dirty="0">
                <a:latin typeface="DIN NEXT™ ARABIC REGULAR" panose="020B0503020203050203" pitchFamily="34" charset="-78"/>
                <a:cs typeface="Amine_mod" panose="00000400000000000000" pitchFamily="2" charset="-78"/>
              </a:rPr>
              <a:t>To become the preferred and most trusted partner for our clients in the field of general supplies and services by delivering added value and innovative solutions that meet their expectations</a:t>
            </a:r>
            <a:r>
              <a:rPr lang="en-US" sz="2400" b="1" dirty="0">
                <a:latin typeface="DIN NEXT™ ARABIC REGULAR" panose="020B0503020203050203" pitchFamily="34" charset="-78"/>
                <a:cs typeface="Amine_mod" panose="00000400000000000000" pitchFamily="2" charset="-78"/>
              </a:rPr>
              <a:t>.</a:t>
            </a:r>
          </a:p>
        </p:txBody>
      </p:sp>
      <p:sp>
        <p:nvSpPr>
          <p:cNvPr id="5" name="Footer Placeholder 6">
            <a:extLst>
              <a:ext uri="{FF2B5EF4-FFF2-40B4-BE49-F238E27FC236}">
                <a16:creationId xmlns:a16="http://schemas.microsoft.com/office/drawing/2014/main" id="{99A1D2BD-35E6-81CA-2107-EC3585B01FCC}"/>
              </a:ext>
            </a:extLst>
          </p:cNvPr>
          <p:cNvSpPr>
            <a:spLocks noGrp="1"/>
          </p:cNvSpPr>
          <p:nvPr>
            <p:ph type="ftr" sz="quarter" idx="11"/>
          </p:nvPr>
        </p:nvSpPr>
        <p:spPr>
          <a:xfrm>
            <a:off x="1007706" y="6353282"/>
            <a:ext cx="10321514" cy="365125"/>
          </a:xfr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noFill/>
          </a:ln>
          <a:effectLst>
            <a:glow rad="101600">
              <a:schemeClr val="accent1">
                <a:satMod val="175000"/>
                <a:alpha val="40000"/>
              </a:schemeClr>
            </a:glow>
          </a:effectLst>
        </p:spPr>
        <p:style>
          <a:lnRef idx="0">
            <a:scrgbClr r="0" g="0" b="0"/>
          </a:lnRef>
          <a:fillRef idx="0">
            <a:scrgbClr r="0" g="0" b="0"/>
          </a:fillRef>
          <a:effectRef idx="0">
            <a:scrgbClr r="0" g="0" b="0"/>
          </a:effectRef>
          <a:fontRef idx="minor">
            <a:schemeClr val="lt1"/>
          </a:fontRef>
        </p:style>
        <p:txBody>
          <a:bodyPr/>
          <a:lstStyle/>
          <a:p>
            <a:r>
              <a:rPr lang="ar-EG" b="1" dirty="0">
                <a:solidFill>
                  <a:schemeClr val="bg1"/>
                </a:solidFill>
              </a:rPr>
              <a:t>                                       العنوان: 6 أكتوبر – أبراج سيتي ستار – المحور المركزي    ت: 01030430491 \ 01000364373  </a:t>
            </a:r>
            <a:r>
              <a:rPr lang="en-GB" b="1" cap="none" dirty="0">
                <a:solidFill>
                  <a:schemeClr val="bg1"/>
                </a:solidFill>
              </a:rPr>
              <a:t>Mail: info@future-gs.net </a:t>
            </a:r>
            <a:endParaRPr lang="en-US" b="1" cap="none" dirty="0">
              <a:solidFill>
                <a:schemeClr val="bg1"/>
              </a:solidFill>
            </a:endParaRPr>
          </a:p>
        </p:txBody>
      </p:sp>
      <p:pic>
        <p:nvPicPr>
          <p:cNvPr id="2" name="Picture 1">
            <a:extLst>
              <a:ext uri="{FF2B5EF4-FFF2-40B4-BE49-F238E27FC236}">
                <a16:creationId xmlns:a16="http://schemas.microsoft.com/office/drawing/2014/main" id="{27E7536A-AD38-E68A-B7FB-DB3F91D28C7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982" y="1264"/>
            <a:ext cx="970029" cy="808201"/>
          </a:xfrm>
          <a:prstGeom prst="rect">
            <a:avLst/>
          </a:prstGeom>
        </p:spPr>
      </p:pic>
    </p:spTree>
    <p:extLst>
      <p:ext uri="{BB962C8B-B14F-4D97-AF65-F5344CB8AC3E}">
        <p14:creationId xmlns:p14="http://schemas.microsoft.com/office/powerpoint/2010/main" val="24818731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0EB283-2D73-05F9-ACC8-40066E3DB194}"/>
            </a:ext>
          </a:extLst>
        </p:cNvPr>
        <p:cNvGrpSpPr/>
        <p:nvPr/>
      </p:nvGrpSpPr>
      <p:grpSpPr>
        <a:xfrm>
          <a:off x="0" y="0"/>
          <a:ext cx="0" cy="0"/>
          <a:chOff x="0" y="0"/>
          <a:chExt cx="0" cy="0"/>
        </a:xfrm>
      </p:grpSpPr>
      <p:sp>
        <p:nvSpPr>
          <p:cNvPr id="15" name="TextBox 14">
            <a:extLst>
              <a:ext uri="{FF2B5EF4-FFF2-40B4-BE49-F238E27FC236}">
                <a16:creationId xmlns:a16="http://schemas.microsoft.com/office/drawing/2014/main" id="{A11FE7AD-EBFC-ED0E-52B3-BEB2B1CEA062}"/>
              </a:ext>
            </a:extLst>
          </p:cNvPr>
          <p:cNvSpPr txBox="1"/>
          <p:nvPr/>
        </p:nvSpPr>
        <p:spPr>
          <a:xfrm>
            <a:off x="4919472" y="1553936"/>
            <a:ext cx="6510528" cy="2470035"/>
          </a:xfrm>
          <a:prstGeom prst="rect">
            <a:avLst/>
          </a:prstGeom>
          <a:noFill/>
          <a:ln>
            <a:noFill/>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rtlCol="1">
            <a:spAutoFit/>
          </a:bodyPr>
          <a:lstStyle>
            <a:lvl1pPr indent="0" algn="r">
              <a:lnSpc>
                <a:spcPct val="150000"/>
              </a:lnSpc>
              <a:spcBef>
                <a:spcPts val="1000"/>
              </a:spcBef>
              <a:buFont typeface="Arial" panose="020B0604020202020204" pitchFamily="34" charset="0"/>
              <a:buNone/>
              <a:defRPr sz="2000" b="1">
                <a:latin typeface="DIN NEXT™ ARABIC REGULAR" panose="020B0503020203050203" pitchFamily="34" charset="-78"/>
                <a:cs typeface="DIN NEXT™ ARABIC REGULAR" panose="020B0503020203050203" pitchFamily="34" charset="-78"/>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ar-EG" dirty="0"/>
              <a:t>رسالتنا</a:t>
            </a:r>
          </a:p>
          <a:p>
            <a:r>
              <a:rPr lang="ar-EG" dirty="0"/>
              <a:t>نلتزم بتقديم أفضل الخدمات والمزايا التنافسية لعملائنا من خلال توفير أسعار مناسبة، وجودة عالية، وخدمة متميزة. كما نضع العميل في صميم أولوياتنا، ونسعى باستمرار إلى تلبية احتياجاته والمساهمة في تطوير أعماله وتحقيق نمو مستدام.</a:t>
            </a:r>
          </a:p>
        </p:txBody>
      </p:sp>
      <p:sp>
        <p:nvSpPr>
          <p:cNvPr id="18" name="TextBox 17">
            <a:extLst>
              <a:ext uri="{FF2B5EF4-FFF2-40B4-BE49-F238E27FC236}">
                <a16:creationId xmlns:a16="http://schemas.microsoft.com/office/drawing/2014/main" id="{431A82F0-9318-2EB5-E29E-D637D325AB32}"/>
              </a:ext>
            </a:extLst>
          </p:cNvPr>
          <p:cNvSpPr txBox="1"/>
          <p:nvPr/>
        </p:nvSpPr>
        <p:spPr>
          <a:xfrm>
            <a:off x="9393382" y="896612"/>
            <a:ext cx="2036618" cy="646331"/>
          </a:xfrm>
          <a:prstGeom prst="rect">
            <a:avLst/>
          </a:prstGeom>
          <a:solidFill>
            <a:schemeClr val="accent1">
              <a:lumMod val="60000"/>
              <a:lumOff val="40000"/>
            </a:schemeClr>
          </a:solidFill>
          <a:ln>
            <a:solidFill>
              <a:schemeClr val="accent1">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wrap="square" rtlCol="1">
            <a:spAutoFit/>
          </a:bodyPr>
          <a:lstStyle/>
          <a:p>
            <a:pPr algn="ctr"/>
            <a:r>
              <a:rPr lang="ar-EG" sz="3600" b="1" dirty="0">
                <a:latin typeface="Ara Hamah 1982" panose="00000500000000000000" pitchFamily="50" charset="-78"/>
                <a:cs typeface="Ara Hamah 1982" panose="00000500000000000000" pitchFamily="50" charset="-78"/>
              </a:rPr>
              <a:t>عن الشركة </a:t>
            </a:r>
          </a:p>
        </p:txBody>
      </p:sp>
      <p:sp>
        <p:nvSpPr>
          <p:cNvPr id="19" name="TextBox 18">
            <a:extLst>
              <a:ext uri="{FF2B5EF4-FFF2-40B4-BE49-F238E27FC236}">
                <a16:creationId xmlns:a16="http://schemas.microsoft.com/office/drawing/2014/main" id="{F067A673-0FEB-1FB4-056E-C4E98308BFDD}"/>
              </a:ext>
            </a:extLst>
          </p:cNvPr>
          <p:cNvSpPr txBox="1"/>
          <p:nvPr/>
        </p:nvSpPr>
        <p:spPr>
          <a:xfrm>
            <a:off x="2173356" y="882756"/>
            <a:ext cx="2036618" cy="646331"/>
          </a:xfrm>
          <a:prstGeom prst="rect">
            <a:avLst/>
          </a:prstGeom>
          <a:solidFill>
            <a:schemeClr val="accent1">
              <a:lumMod val="60000"/>
              <a:lumOff val="40000"/>
            </a:schemeClr>
          </a:solidFill>
          <a:ln>
            <a:solidFill>
              <a:schemeClr val="accent1">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wrap="square" rtlCol="1">
            <a:spAutoFit/>
          </a:bodyPr>
          <a:lstStyle>
            <a:defPPr>
              <a:defRPr lang="en-US"/>
            </a:defPPr>
            <a:lvl1pPr algn="ctr">
              <a:defRPr sz="3600" b="1">
                <a:latin typeface="Ara Hamah 1982" panose="00000500000000000000" pitchFamily="50" charset="-78"/>
                <a:cs typeface="Ara Hamah 1982" panose="00000500000000000000" pitchFamily="50" charset="-78"/>
              </a:defRPr>
            </a:lvl1pPr>
          </a:lstStyle>
          <a:p>
            <a:r>
              <a:rPr lang="en-GB" dirty="0"/>
              <a:t>About Us</a:t>
            </a:r>
            <a:endParaRPr lang="ar-EG" dirty="0"/>
          </a:p>
        </p:txBody>
      </p:sp>
      <p:cxnSp>
        <p:nvCxnSpPr>
          <p:cNvPr id="22" name="Straight Connector 21">
            <a:extLst>
              <a:ext uri="{FF2B5EF4-FFF2-40B4-BE49-F238E27FC236}">
                <a16:creationId xmlns:a16="http://schemas.microsoft.com/office/drawing/2014/main" id="{13F43489-EBE2-FF14-352E-00BF3583D8DF}"/>
              </a:ext>
            </a:extLst>
          </p:cNvPr>
          <p:cNvCxnSpPr/>
          <p:nvPr/>
        </p:nvCxnSpPr>
        <p:spPr>
          <a:xfrm flipV="1">
            <a:off x="526482" y="1529087"/>
            <a:ext cx="11388710" cy="13856"/>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76A1116F-56B2-7497-812D-C5FB21B69F69}"/>
              </a:ext>
            </a:extLst>
          </p:cNvPr>
          <p:cNvSpPr txBox="1"/>
          <p:nvPr/>
        </p:nvSpPr>
        <p:spPr>
          <a:xfrm>
            <a:off x="606531" y="3505616"/>
            <a:ext cx="7452360" cy="2670796"/>
          </a:xfrm>
          <a:prstGeom prst="rect">
            <a:avLst/>
          </a:prstGeom>
          <a:noFill/>
        </p:spPr>
        <p:txBody>
          <a:bodyPr wrap="square" rtlCol="1">
            <a:spAutoFit/>
          </a:bodyPr>
          <a:lstStyle>
            <a:defPPr>
              <a:defRPr lang="ar-EG"/>
            </a:defPPr>
            <a:lvl1pPr>
              <a:lnSpc>
                <a:spcPct val="150000"/>
              </a:lnSpc>
              <a:defRPr sz="2400" b="1">
                <a:latin typeface="DIN NEXT™ ARABIC REGULAR" panose="020B0503020203050203" pitchFamily="34" charset="-78"/>
                <a:cs typeface="Amine_mod" panose="00000400000000000000" pitchFamily="2" charset="-78"/>
              </a:defRPr>
            </a:lvl1pPr>
          </a:lstStyle>
          <a:p>
            <a:r>
              <a:rPr lang="en-US" dirty="0"/>
              <a:t>Our Mission</a:t>
            </a:r>
          </a:p>
          <a:p>
            <a:r>
              <a:rPr lang="en-US" sz="1800" dirty="0"/>
              <a:t>We are committed to providing the best services and competitive advantages to our clients through fair pricing, high quality, and exceptional service. We place our customers at the center of our priorities and continuously strive to meet their needs while contributing to the development of their businesses and achieving sustainable growth.</a:t>
            </a:r>
          </a:p>
        </p:txBody>
      </p:sp>
      <p:sp>
        <p:nvSpPr>
          <p:cNvPr id="54" name="Footer Placeholder 6">
            <a:extLst>
              <a:ext uri="{FF2B5EF4-FFF2-40B4-BE49-F238E27FC236}">
                <a16:creationId xmlns:a16="http://schemas.microsoft.com/office/drawing/2014/main" id="{4F6F27BA-EEC7-F4FD-B2E7-5083813ED52B}"/>
              </a:ext>
            </a:extLst>
          </p:cNvPr>
          <p:cNvSpPr>
            <a:spLocks noGrp="1"/>
          </p:cNvSpPr>
          <p:nvPr>
            <p:ph type="ftr" sz="quarter" idx="11"/>
          </p:nvPr>
        </p:nvSpPr>
        <p:spPr>
          <a:xfrm>
            <a:off x="1007706" y="6353282"/>
            <a:ext cx="10321514" cy="365125"/>
          </a:xfr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noFill/>
          </a:ln>
          <a:effectLst>
            <a:glow rad="101600">
              <a:schemeClr val="accent1">
                <a:satMod val="175000"/>
                <a:alpha val="40000"/>
              </a:schemeClr>
            </a:glow>
          </a:effectLst>
        </p:spPr>
        <p:style>
          <a:lnRef idx="0">
            <a:scrgbClr r="0" g="0" b="0"/>
          </a:lnRef>
          <a:fillRef idx="0">
            <a:scrgbClr r="0" g="0" b="0"/>
          </a:fillRef>
          <a:effectRef idx="0">
            <a:scrgbClr r="0" g="0" b="0"/>
          </a:effectRef>
          <a:fontRef idx="minor">
            <a:schemeClr val="lt1"/>
          </a:fontRef>
        </p:style>
        <p:txBody>
          <a:bodyPr/>
          <a:lstStyle/>
          <a:p>
            <a:r>
              <a:rPr lang="ar-EG" b="1" dirty="0">
                <a:solidFill>
                  <a:schemeClr val="bg1"/>
                </a:solidFill>
              </a:rPr>
              <a:t>                                       العنوان: 6 أكتوبر – أبراج سيتي ستار – المحور المركزي    ت: 01030430491 \ 01000364373  </a:t>
            </a:r>
            <a:r>
              <a:rPr lang="en-GB" b="1" cap="none" dirty="0">
                <a:solidFill>
                  <a:schemeClr val="bg1"/>
                </a:solidFill>
              </a:rPr>
              <a:t>Mail: info@future-gs.net </a:t>
            </a:r>
            <a:endParaRPr lang="en-US" b="1" cap="none" dirty="0">
              <a:solidFill>
                <a:schemeClr val="bg1"/>
              </a:solidFill>
            </a:endParaRPr>
          </a:p>
        </p:txBody>
      </p:sp>
      <p:pic>
        <p:nvPicPr>
          <p:cNvPr id="2" name="Picture 1">
            <a:extLst>
              <a:ext uri="{FF2B5EF4-FFF2-40B4-BE49-F238E27FC236}">
                <a16:creationId xmlns:a16="http://schemas.microsoft.com/office/drawing/2014/main" id="{66F5E4A3-1795-6F0F-D579-EEC5051157E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982" y="1264"/>
            <a:ext cx="970029" cy="808201"/>
          </a:xfrm>
          <a:prstGeom prst="rect">
            <a:avLst/>
          </a:prstGeom>
        </p:spPr>
      </p:pic>
    </p:spTree>
    <p:extLst>
      <p:ext uri="{BB962C8B-B14F-4D97-AF65-F5344CB8AC3E}">
        <p14:creationId xmlns:p14="http://schemas.microsoft.com/office/powerpoint/2010/main" val="180672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81FF7DB3-7C9D-4D19-BF40-694AD85455E2}"/>
              </a:ext>
            </a:extLst>
          </p:cNvPr>
          <p:cNvSpPr txBox="1"/>
          <p:nvPr/>
        </p:nvSpPr>
        <p:spPr>
          <a:xfrm>
            <a:off x="10072913" y="1828796"/>
            <a:ext cx="1544453" cy="600164"/>
          </a:xfrm>
          <a:prstGeom prst="rect">
            <a:avLst/>
          </a:prstGeom>
          <a:noFill/>
        </p:spPr>
        <p:style>
          <a:lnRef idx="1">
            <a:schemeClr val="accent5"/>
          </a:lnRef>
          <a:fillRef idx="2">
            <a:schemeClr val="accent5"/>
          </a:fillRef>
          <a:effectRef idx="1">
            <a:schemeClr val="accent5"/>
          </a:effectRef>
          <a:fontRef idx="minor">
            <a:schemeClr val="dk1"/>
          </a:fontRef>
        </p:style>
        <p:txBody>
          <a:bodyPr wrap="square" rtlCol="1">
            <a:spAutoFit/>
          </a:bodyPr>
          <a:lstStyle/>
          <a:p>
            <a:pPr algn="r">
              <a:lnSpc>
                <a:spcPct val="150000"/>
              </a:lnSpc>
            </a:pPr>
            <a:r>
              <a:rPr lang="ar-EG" sz="2400" dirty="0">
                <a:solidFill>
                  <a:schemeClr val="tx1"/>
                </a:solidFill>
                <a:cs typeface="Amine_mod" panose="00000400000000000000" pitchFamily="2" charset="-78"/>
              </a:rPr>
              <a:t>قيم الشركة</a:t>
            </a:r>
          </a:p>
        </p:txBody>
      </p:sp>
      <p:sp>
        <p:nvSpPr>
          <p:cNvPr id="12" name="TextBox 11">
            <a:extLst>
              <a:ext uri="{FF2B5EF4-FFF2-40B4-BE49-F238E27FC236}">
                <a16:creationId xmlns:a16="http://schemas.microsoft.com/office/drawing/2014/main" id="{C4964BE5-2C08-476C-97F3-76903A0D626C}"/>
              </a:ext>
            </a:extLst>
          </p:cNvPr>
          <p:cNvSpPr txBox="1"/>
          <p:nvPr/>
        </p:nvSpPr>
        <p:spPr>
          <a:xfrm>
            <a:off x="9393382" y="896612"/>
            <a:ext cx="2036618" cy="646331"/>
          </a:xfrm>
          <a:prstGeom prst="rect">
            <a:avLst/>
          </a:prstGeom>
          <a:solidFill>
            <a:schemeClr val="accent1">
              <a:lumMod val="60000"/>
              <a:lumOff val="40000"/>
            </a:schemeClr>
          </a:solidFill>
          <a:ln>
            <a:solidFill>
              <a:schemeClr val="accent1">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wrap="square" rtlCol="1">
            <a:spAutoFit/>
          </a:bodyPr>
          <a:lstStyle/>
          <a:p>
            <a:pPr algn="ctr"/>
            <a:r>
              <a:rPr lang="ar-EG" sz="3600" b="1" dirty="0">
                <a:latin typeface="Ara Hamah 1982" panose="00000500000000000000" pitchFamily="50" charset="-78"/>
                <a:cs typeface="Ara Hamah 1982" panose="00000500000000000000" pitchFamily="50" charset="-78"/>
              </a:rPr>
              <a:t>عن الشركة </a:t>
            </a:r>
          </a:p>
        </p:txBody>
      </p:sp>
      <p:sp>
        <p:nvSpPr>
          <p:cNvPr id="13" name="TextBox 12">
            <a:extLst>
              <a:ext uri="{FF2B5EF4-FFF2-40B4-BE49-F238E27FC236}">
                <a16:creationId xmlns:a16="http://schemas.microsoft.com/office/drawing/2014/main" id="{56F2D046-F5BB-404E-BEA2-3B49B0D440F4}"/>
              </a:ext>
            </a:extLst>
          </p:cNvPr>
          <p:cNvSpPr txBox="1"/>
          <p:nvPr/>
        </p:nvSpPr>
        <p:spPr>
          <a:xfrm>
            <a:off x="2173356" y="882756"/>
            <a:ext cx="2036618" cy="646331"/>
          </a:xfrm>
          <a:prstGeom prst="rect">
            <a:avLst/>
          </a:prstGeom>
          <a:solidFill>
            <a:schemeClr val="accent1">
              <a:lumMod val="60000"/>
              <a:lumOff val="40000"/>
            </a:schemeClr>
          </a:solidFill>
          <a:ln>
            <a:solidFill>
              <a:schemeClr val="accent1">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wrap="square" rtlCol="1">
            <a:spAutoFit/>
          </a:bodyPr>
          <a:lstStyle>
            <a:defPPr>
              <a:defRPr lang="en-US"/>
            </a:defPPr>
            <a:lvl1pPr algn="ctr">
              <a:defRPr sz="3600" b="1">
                <a:latin typeface="Ara Hamah 1982" panose="00000500000000000000" pitchFamily="50" charset="-78"/>
                <a:cs typeface="Ara Hamah 1982" panose="00000500000000000000" pitchFamily="50" charset="-78"/>
              </a:defRPr>
            </a:lvl1pPr>
          </a:lstStyle>
          <a:p>
            <a:r>
              <a:rPr lang="en-GB" dirty="0"/>
              <a:t>About Us</a:t>
            </a:r>
            <a:endParaRPr lang="ar-EG" dirty="0"/>
          </a:p>
        </p:txBody>
      </p:sp>
      <p:graphicFrame>
        <p:nvGraphicFramePr>
          <p:cNvPr id="14" name="Diagram 13">
            <a:extLst>
              <a:ext uri="{FF2B5EF4-FFF2-40B4-BE49-F238E27FC236}">
                <a16:creationId xmlns:a16="http://schemas.microsoft.com/office/drawing/2014/main" id="{FC4E7506-FC5B-4624-B938-C4016F884EAF}"/>
              </a:ext>
            </a:extLst>
          </p:cNvPr>
          <p:cNvGraphicFramePr/>
          <p:nvPr>
            <p:extLst>
              <p:ext uri="{D42A27DB-BD31-4B8C-83A1-F6EECF244321}">
                <p14:modId xmlns:p14="http://schemas.microsoft.com/office/powerpoint/2010/main" val="1810109194"/>
              </p:ext>
            </p:extLst>
          </p:nvPr>
        </p:nvGraphicFramePr>
        <p:xfrm>
          <a:off x="850392" y="1721896"/>
          <a:ext cx="11221361" cy="447831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1" name="TextBox 20">
            <a:extLst>
              <a:ext uri="{FF2B5EF4-FFF2-40B4-BE49-F238E27FC236}">
                <a16:creationId xmlns:a16="http://schemas.microsoft.com/office/drawing/2014/main" id="{AFE03CEE-1020-4C7A-88AD-33B287AF1359}"/>
              </a:ext>
            </a:extLst>
          </p:cNvPr>
          <p:cNvSpPr txBox="1"/>
          <p:nvPr/>
        </p:nvSpPr>
        <p:spPr>
          <a:xfrm>
            <a:off x="8512624" y="1836056"/>
            <a:ext cx="1544453" cy="600164"/>
          </a:xfrm>
          <a:prstGeom prst="rect">
            <a:avLst/>
          </a:prstGeom>
          <a:noFill/>
        </p:spPr>
        <p:style>
          <a:lnRef idx="1">
            <a:schemeClr val="accent5"/>
          </a:lnRef>
          <a:fillRef idx="2">
            <a:schemeClr val="accent5"/>
          </a:fillRef>
          <a:effectRef idx="1">
            <a:schemeClr val="accent5"/>
          </a:effectRef>
          <a:fontRef idx="minor">
            <a:schemeClr val="dk1"/>
          </a:fontRef>
        </p:style>
        <p:txBody>
          <a:bodyPr wrap="square" rtlCol="1">
            <a:spAutoFit/>
          </a:bodyPr>
          <a:lstStyle/>
          <a:p>
            <a:pPr algn="r">
              <a:lnSpc>
                <a:spcPct val="150000"/>
              </a:lnSpc>
            </a:pPr>
            <a:r>
              <a:rPr lang="en-GB" sz="2400" b="1" dirty="0">
                <a:solidFill>
                  <a:schemeClr val="tx1"/>
                </a:solidFill>
                <a:latin typeface="AbdoMaster-Black" panose="02000500030000020004" pitchFamily="50" charset="-78"/>
                <a:cs typeface="AbdoMaster-Black" panose="02000500030000020004" pitchFamily="50" charset="-78"/>
              </a:rPr>
              <a:t>Values</a:t>
            </a:r>
            <a:endParaRPr lang="ar-EG" sz="2400" b="1" dirty="0">
              <a:solidFill>
                <a:schemeClr val="tx1"/>
              </a:solidFill>
              <a:latin typeface="AbdoMaster-Black" panose="02000500030000020004" pitchFamily="50" charset="-78"/>
              <a:cs typeface="AbdoMaster-Black" panose="02000500030000020004" pitchFamily="50" charset="-78"/>
            </a:endParaRPr>
          </a:p>
        </p:txBody>
      </p:sp>
      <p:cxnSp>
        <p:nvCxnSpPr>
          <p:cNvPr id="3" name="Straight Connector 2">
            <a:extLst>
              <a:ext uri="{FF2B5EF4-FFF2-40B4-BE49-F238E27FC236}">
                <a16:creationId xmlns:a16="http://schemas.microsoft.com/office/drawing/2014/main" id="{495ECDBE-E0B1-4B38-BEB5-9D5CAA6DB7EA}"/>
              </a:ext>
            </a:extLst>
          </p:cNvPr>
          <p:cNvCxnSpPr/>
          <p:nvPr/>
        </p:nvCxnSpPr>
        <p:spPr>
          <a:xfrm flipV="1">
            <a:off x="526482" y="1529087"/>
            <a:ext cx="11388710" cy="13856"/>
          </a:xfrm>
          <a:prstGeom prst="line">
            <a:avLst/>
          </a:prstGeom>
        </p:spPr>
        <p:style>
          <a:lnRef idx="1">
            <a:schemeClr val="accent1"/>
          </a:lnRef>
          <a:fillRef idx="0">
            <a:schemeClr val="accent1"/>
          </a:fillRef>
          <a:effectRef idx="0">
            <a:schemeClr val="accent1"/>
          </a:effectRef>
          <a:fontRef idx="minor">
            <a:schemeClr val="tx1"/>
          </a:fontRef>
        </p:style>
      </p:cxnSp>
      <p:sp>
        <p:nvSpPr>
          <p:cNvPr id="5" name="Footer Placeholder 6">
            <a:extLst>
              <a:ext uri="{FF2B5EF4-FFF2-40B4-BE49-F238E27FC236}">
                <a16:creationId xmlns:a16="http://schemas.microsoft.com/office/drawing/2014/main" id="{70FD9A19-DF03-CDDE-B9D7-64FBF9FFD1EF}"/>
              </a:ext>
            </a:extLst>
          </p:cNvPr>
          <p:cNvSpPr>
            <a:spLocks noGrp="1"/>
          </p:cNvSpPr>
          <p:nvPr>
            <p:ph type="ftr" sz="quarter" idx="11"/>
          </p:nvPr>
        </p:nvSpPr>
        <p:spPr>
          <a:xfrm>
            <a:off x="1007706" y="6353282"/>
            <a:ext cx="10321514" cy="365125"/>
          </a:xfr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noFill/>
          </a:ln>
          <a:effectLst>
            <a:glow rad="101600">
              <a:schemeClr val="accent1">
                <a:satMod val="175000"/>
                <a:alpha val="40000"/>
              </a:schemeClr>
            </a:glow>
          </a:effectLst>
        </p:spPr>
        <p:style>
          <a:lnRef idx="0">
            <a:scrgbClr r="0" g="0" b="0"/>
          </a:lnRef>
          <a:fillRef idx="0">
            <a:scrgbClr r="0" g="0" b="0"/>
          </a:fillRef>
          <a:effectRef idx="0">
            <a:scrgbClr r="0" g="0" b="0"/>
          </a:effectRef>
          <a:fontRef idx="minor">
            <a:schemeClr val="lt1"/>
          </a:fontRef>
        </p:style>
        <p:txBody>
          <a:bodyPr/>
          <a:lstStyle/>
          <a:p>
            <a:r>
              <a:rPr lang="ar-EG" b="1" dirty="0">
                <a:solidFill>
                  <a:schemeClr val="bg1"/>
                </a:solidFill>
              </a:rPr>
              <a:t>                                       العنوان: 6 أكتوبر – أبراج سيتي ستار – المحور المركزي    ت: 01030430491 \ 01000364373  </a:t>
            </a:r>
            <a:r>
              <a:rPr lang="en-GB" b="1" cap="none" dirty="0">
                <a:solidFill>
                  <a:schemeClr val="bg1"/>
                </a:solidFill>
              </a:rPr>
              <a:t>Mail: info@future-gs.net </a:t>
            </a:r>
            <a:endParaRPr lang="en-US" b="1" cap="none" dirty="0">
              <a:solidFill>
                <a:schemeClr val="bg1"/>
              </a:solidFill>
            </a:endParaRPr>
          </a:p>
        </p:txBody>
      </p:sp>
      <p:pic>
        <p:nvPicPr>
          <p:cNvPr id="2" name="Picture 1">
            <a:extLst>
              <a:ext uri="{FF2B5EF4-FFF2-40B4-BE49-F238E27FC236}">
                <a16:creationId xmlns:a16="http://schemas.microsoft.com/office/drawing/2014/main" id="{460B00D1-F73F-9049-0925-E66A4F8E2B8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982" y="1264"/>
            <a:ext cx="970029" cy="808201"/>
          </a:xfrm>
          <a:prstGeom prst="rect">
            <a:avLst/>
          </a:prstGeom>
        </p:spPr>
      </p:pic>
    </p:spTree>
    <p:extLst>
      <p:ext uri="{BB962C8B-B14F-4D97-AF65-F5344CB8AC3E}">
        <p14:creationId xmlns:p14="http://schemas.microsoft.com/office/powerpoint/2010/main" val="640794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79BD11-A958-3D41-D9D5-3E31C074A63F}"/>
            </a:ext>
          </a:extLst>
        </p:cNvPr>
        <p:cNvGrpSpPr/>
        <p:nvPr/>
      </p:nvGrpSpPr>
      <p:grpSpPr>
        <a:xfrm>
          <a:off x="0" y="0"/>
          <a:ext cx="0" cy="0"/>
          <a:chOff x="0" y="0"/>
          <a:chExt cx="0" cy="0"/>
        </a:xfrm>
      </p:grpSpPr>
      <p:sp>
        <p:nvSpPr>
          <p:cNvPr id="12" name="TextBox 11">
            <a:extLst>
              <a:ext uri="{FF2B5EF4-FFF2-40B4-BE49-F238E27FC236}">
                <a16:creationId xmlns:a16="http://schemas.microsoft.com/office/drawing/2014/main" id="{3A0D2EAC-0023-C6B0-CB67-61431F2F0A49}"/>
              </a:ext>
            </a:extLst>
          </p:cNvPr>
          <p:cNvSpPr txBox="1"/>
          <p:nvPr/>
        </p:nvSpPr>
        <p:spPr>
          <a:xfrm>
            <a:off x="9393382" y="896612"/>
            <a:ext cx="2036618" cy="646331"/>
          </a:xfrm>
          <a:prstGeom prst="rect">
            <a:avLst/>
          </a:prstGeom>
          <a:solidFill>
            <a:schemeClr val="accent1">
              <a:lumMod val="60000"/>
              <a:lumOff val="40000"/>
            </a:schemeClr>
          </a:solidFill>
          <a:ln>
            <a:solidFill>
              <a:schemeClr val="accent1">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wrap="square" rtlCol="1">
            <a:spAutoFit/>
          </a:bodyPr>
          <a:lstStyle/>
          <a:p>
            <a:pPr algn="ctr"/>
            <a:r>
              <a:rPr lang="ar-EG" sz="3600" b="1" dirty="0">
                <a:latin typeface="Ara Hamah 1982" panose="00000500000000000000" pitchFamily="50" charset="-78"/>
                <a:cs typeface="Ara Hamah 1982" panose="00000500000000000000" pitchFamily="50" charset="-78"/>
              </a:rPr>
              <a:t>عن الشركة </a:t>
            </a:r>
          </a:p>
        </p:txBody>
      </p:sp>
      <p:sp>
        <p:nvSpPr>
          <p:cNvPr id="13" name="TextBox 12">
            <a:extLst>
              <a:ext uri="{FF2B5EF4-FFF2-40B4-BE49-F238E27FC236}">
                <a16:creationId xmlns:a16="http://schemas.microsoft.com/office/drawing/2014/main" id="{3D855FF3-F7CE-4F38-1CBE-B85CB104BA7C}"/>
              </a:ext>
            </a:extLst>
          </p:cNvPr>
          <p:cNvSpPr txBox="1"/>
          <p:nvPr/>
        </p:nvSpPr>
        <p:spPr>
          <a:xfrm>
            <a:off x="2173356" y="882756"/>
            <a:ext cx="2036618" cy="646331"/>
          </a:xfrm>
          <a:prstGeom prst="rect">
            <a:avLst/>
          </a:prstGeom>
          <a:solidFill>
            <a:schemeClr val="accent1">
              <a:lumMod val="60000"/>
              <a:lumOff val="40000"/>
            </a:schemeClr>
          </a:solidFill>
          <a:ln>
            <a:solidFill>
              <a:schemeClr val="accent1">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wrap="square" rtlCol="1">
            <a:spAutoFit/>
          </a:bodyPr>
          <a:lstStyle>
            <a:defPPr>
              <a:defRPr lang="en-US"/>
            </a:defPPr>
            <a:lvl1pPr algn="ctr">
              <a:defRPr sz="3600" b="1">
                <a:latin typeface="Ara Hamah 1982" panose="00000500000000000000" pitchFamily="50" charset="-78"/>
                <a:cs typeface="Ara Hamah 1982" panose="00000500000000000000" pitchFamily="50" charset="-78"/>
              </a:defRPr>
            </a:lvl1pPr>
          </a:lstStyle>
          <a:p>
            <a:r>
              <a:rPr lang="en-GB" dirty="0"/>
              <a:t>About Us</a:t>
            </a:r>
            <a:endParaRPr lang="ar-EG" dirty="0"/>
          </a:p>
        </p:txBody>
      </p:sp>
      <p:sp>
        <p:nvSpPr>
          <p:cNvPr id="22" name="TextBox 21">
            <a:extLst>
              <a:ext uri="{FF2B5EF4-FFF2-40B4-BE49-F238E27FC236}">
                <a16:creationId xmlns:a16="http://schemas.microsoft.com/office/drawing/2014/main" id="{2AC4C3CF-86A2-D6A6-1BEB-9BE5035B3563}"/>
              </a:ext>
            </a:extLst>
          </p:cNvPr>
          <p:cNvSpPr txBox="1"/>
          <p:nvPr/>
        </p:nvSpPr>
        <p:spPr>
          <a:xfrm>
            <a:off x="3191665" y="1609211"/>
            <a:ext cx="5306013" cy="461665"/>
          </a:xfrm>
          <a:prstGeom prst="rect">
            <a:avLst/>
          </a:prstGeom>
          <a:noFill/>
          <a:ln>
            <a:noFill/>
          </a:ln>
        </p:spPr>
        <p:style>
          <a:lnRef idx="1">
            <a:schemeClr val="accent5"/>
          </a:lnRef>
          <a:fillRef idx="2">
            <a:schemeClr val="accent5"/>
          </a:fillRef>
          <a:effectRef idx="1">
            <a:schemeClr val="accent5"/>
          </a:effectRef>
          <a:fontRef idx="minor">
            <a:schemeClr val="dk1"/>
          </a:fontRef>
        </p:style>
        <p:txBody>
          <a:bodyPr wrap="square" rtlCol="1">
            <a:spAutoFit/>
          </a:bodyPr>
          <a:lstStyle/>
          <a:p>
            <a:pPr algn="ctr"/>
            <a:r>
              <a:rPr lang="en-GB" sz="2400" b="1" dirty="0">
                <a:solidFill>
                  <a:schemeClr val="tx1"/>
                </a:solidFill>
                <a:cs typeface="Amine_mod" panose="00000400000000000000" pitchFamily="2" charset="-78"/>
              </a:rPr>
              <a:t>Our Partners</a:t>
            </a:r>
            <a:r>
              <a:rPr lang="ar-EG" sz="2400" b="1" dirty="0">
                <a:solidFill>
                  <a:schemeClr val="tx1"/>
                </a:solidFill>
                <a:cs typeface="Amine_mod" panose="00000400000000000000" pitchFamily="2" charset="-78"/>
              </a:rPr>
              <a:t> شركاؤنا                          </a:t>
            </a:r>
          </a:p>
        </p:txBody>
      </p:sp>
      <p:pic>
        <p:nvPicPr>
          <p:cNvPr id="24" name="Picture 23">
            <a:extLst>
              <a:ext uri="{FF2B5EF4-FFF2-40B4-BE49-F238E27FC236}">
                <a16:creationId xmlns:a16="http://schemas.microsoft.com/office/drawing/2014/main" id="{71CD089F-2378-309E-2257-A7F566F5BBFC}"/>
              </a:ext>
            </a:extLst>
          </p:cNvPr>
          <p:cNvPicPr>
            <a:picLocks noChangeAspect="1"/>
          </p:cNvPicPr>
          <p:nvPr/>
        </p:nvPicPr>
        <p:blipFill>
          <a:blip r:embed="rId2"/>
          <a:stretch>
            <a:fillRect/>
          </a:stretch>
        </p:blipFill>
        <p:spPr>
          <a:xfrm>
            <a:off x="1217007" y="2399937"/>
            <a:ext cx="1912698" cy="1274308"/>
          </a:xfrm>
          <a:prstGeom prst="rect">
            <a:avLst/>
          </a:prstGeom>
        </p:spPr>
      </p:pic>
      <p:pic>
        <p:nvPicPr>
          <p:cNvPr id="26" name="Picture 25">
            <a:extLst>
              <a:ext uri="{FF2B5EF4-FFF2-40B4-BE49-F238E27FC236}">
                <a16:creationId xmlns:a16="http://schemas.microsoft.com/office/drawing/2014/main" id="{C6FE6E6B-31FC-6A31-9276-278C29EBA22A}"/>
              </a:ext>
            </a:extLst>
          </p:cNvPr>
          <p:cNvPicPr>
            <a:picLocks noChangeAspect="1"/>
          </p:cNvPicPr>
          <p:nvPr/>
        </p:nvPicPr>
        <p:blipFill>
          <a:blip r:embed="rId3"/>
          <a:stretch>
            <a:fillRect/>
          </a:stretch>
        </p:blipFill>
        <p:spPr>
          <a:xfrm>
            <a:off x="10134910" y="2423319"/>
            <a:ext cx="1465907" cy="1274308"/>
          </a:xfrm>
          <a:prstGeom prst="rect">
            <a:avLst/>
          </a:prstGeom>
        </p:spPr>
      </p:pic>
      <p:pic>
        <p:nvPicPr>
          <p:cNvPr id="27" name="Picture 26">
            <a:extLst>
              <a:ext uri="{FF2B5EF4-FFF2-40B4-BE49-F238E27FC236}">
                <a16:creationId xmlns:a16="http://schemas.microsoft.com/office/drawing/2014/main" id="{9AD27420-3CCF-FE04-74BD-B74CC72F836E}"/>
              </a:ext>
            </a:extLst>
          </p:cNvPr>
          <p:cNvPicPr>
            <a:picLocks noChangeAspect="1"/>
          </p:cNvPicPr>
          <p:nvPr/>
        </p:nvPicPr>
        <p:blipFill>
          <a:blip r:embed="rId4"/>
          <a:stretch>
            <a:fillRect/>
          </a:stretch>
        </p:blipFill>
        <p:spPr>
          <a:xfrm>
            <a:off x="1165800" y="4295744"/>
            <a:ext cx="2015112" cy="1274307"/>
          </a:xfrm>
          <a:prstGeom prst="rect">
            <a:avLst/>
          </a:prstGeom>
        </p:spPr>
      </p:pic>
      <p:cxnSp>
        <p:nvCxnSpPr>
          <p:cNvPr id="3" name="Straight Connector 2">
            <a:extLst>
              <a:ext uri="{FF2B5EF4-FFF2-40B4-BE49-F238E27FC236}">
                <a16:creationId xmlns:a16="http://schemas.microsoft.com/office/drawing/2014/main" id="{81420896-1644-EA41-2C35-50E484584F44}"/>
              </a:ext>
            </a:extLst>
          </p:cNvPr>
          <p:cNvCxnSpPr/>
          <p:nvPr/>
        </p:nvCxnSpPr>
        <p:spPr>
          <a:xfrm flipV="1">
            <a:off x="526482" y="1529087"/>
            <a:ext cx="11388710" cy="13856"/>
          </a:xfrm>
          <a:prstGeom prst="line">
            <a:avLst/>
          </a:prstGeom>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9A468AB1-5A0D-C15F-5EDA-27F0D4AE2357}"/>
              </a:ext>
            </a:extLst>
          </p:cNvPr>
          <p:cNvPicPr>
            <a:picLocks noChangeAspect="1"/>
          </p:cNvPicPr>
          <p:nvPr/>
        </p:nvPicPr>
        <p:blipFill>
          <a:blip r:embed="rId5"/>
          <a:stretch>
            <a:fillRect/>
          </a:stretch>
        </p:blipFill>
        <p:spPr>
          <a:xfrm>
            <a:off x="4352413" y="2399937"/>
            <a:ext cx="1356964" cy="1274306"/>
          </a:xfrm>
          <a:prstGeom prst="rect">
            <a:avLst/>
          </a:prstGeom>
          <a:solidFill>
            <a:schemeClr val="bg1"/>
          </a:solidFill>
        </p:spPr>
      </p:pic>
      <p:pic>
        <p:nvPicPr>
          <p:cNvPr id="7" name="Picture 6">
            <a:extLst>
              <a:ext uri="{FF2B5EF4-FFF2-40B4-BE49-F238E27FC236}">
                <a16:creationId xmlns:a16="http://schemas.microsoft.com/office/drawing/2014/main" id="{AA93B0D0-A248-2195-FE7F-98EE266C2E25}"/>
              </a:ext>
            </a:extLst>
          </p:cNvPr>
          <p:cNvPicPr>
            <a:picLocks noChangeAspect="1"/>
          </p:cNvPicPr>
          <p:nvPr/>
        </p:nvPicPr>
        <p:blipFill>
          <a:blip r:embed="rId6"/>
          <a:stretch>
            <a:fillRect/>
          </a:stretch>
        </p:blipFill>
        <p:spPr>
          <a:xfrm>
            <a:off x="10078795" y="4295744"/>
            <a:ext cx="1578136" cy="1270490"/>
          </a:xfrm>
          <a:prstGeom prst="rect">
            <a:avLst/>
          </a:prstGeom>
        </p:spPr>
      </p:pic>
      <p:pic>
        <p:nvPicPr>
          <p:cNvPr id="9" name="Picture 8">
            <a:extLst>
              <a:ext uri="{FF2B5EF4-FFF2-40B4-BE49-F238E27FC236}">
                <a16:creationId xmlns:a16="http://schemas.microsoft.com/office/drawing/2014/main" id="{5197B309-4F25-490D-B253-F8F46C73B683}"/>
              </a:ext>
            </a:extLst>
          </p:cNvPr>
          <p:cNvPicPr>
            <a:picLocks noChangeAspect="1"/>
          </p:cNvPicPr>
          <p:nvPr/>
        </p:nvPicPr>
        <p:blipFill>
          <a:blip r:embed="rId7"/>
          <a:stretch>
            <a:fillRect/>
          </a:stretch>
        </p:blipFill>
        <p:spPr>
          <a:xfrm>
            <a:off x="6932085" y="2252251"/>
            <a:ext cx="1634520" cy="1569678"/>
          </a:xfrm>
          <a:prstGeom prst="rect">
            <a:avLst/>
          </a:prstGeom>
        </p:spPr>
      </p:pic>
      <p:pic>
        <p:nvPicPr>
          <p:cNvPr id="4" name="Picture 3">
            <a:extLst>
              <a:ext uri="{FF2B5EF4-FFF2-40B4-BE49-F238E27FC236}">
                <a16:creationId xmlns:a16="http://schemas.microsoft.com/office/drawing/2014/main" id="{58FC1F50-4FD5-7085-F85D-C652AA46B216}"/>
              </a:ext>
            </a:extLst>
          </p:cNvPr>
          <p:cNvPicPr>
            <a:picLocks noChangeAspect="1"/>
          </p:cNvPicPr>
          <p:nvPr/>
        </p:nvPicPr>
        <p:blipFill>
          <a:blip r:embed="rId8"/>
          <a:stretch>
            <a:fillRect/>
          </a:stretch>
        </p:blipFill>
        <p:spPr>
          <a:xfrm>
            <a:off x="6796845" y="3994987"/>
            <a:ext cx="1905000" cy="1869366"/>
          </a:xfrm>
          <a:prstGeom prst="rect">
            <a:avLst/>
          </a:prstGeom>
        </p:spPr>
      </p:pic>
      <p:pic>
        <p:nvPicPr>
          <p:cNvPr id="6" name="Picture 5">
            <a:extLst>
              <a:ext uri="{FF2B5EF4-FFF2-40B4-BE49-F238E27FC236}">
                <a16:creationId xmlns:a16="http://schemas.microsoft.com/office/drawing/2014/main" id="{003365D0-6601-F9C4-1E17-8D4F7AECB4CF}"/>
              </a:ext>
            </a:extLst>
          </p:cNvPr>
          <p:cNvPicPr>
            <a:picLocks noChangeAspect="1"/>
          </p:cNvPicPr>
          <p:nvPr/>
        </p:nvPicPr>
        <p:blipFill>
          <a:blip r:embed="rId9"/>
          <a:stretch>
            <a:fillRect/>
          </a:stretch>
        </p:blipFill>
        <p:spPr>
          <a:xfrm>
            <a:off x="4202220" y="4396270"/>
            <a:ext cx="1657350" cy="1066800"/>
          </a:xfrm>
          <a:prstGeom prst="rect">
            <a:avLst/>
          </a:prstGeom>
        </p:spPr>
      </p:pic>
      <p:sp>
        <p:nvSpPr>
          <p:cNvPr id="10" name="Footer Placeholder 6">
            <a:extLst>
              <a:ext uri="{FF2B5EF4-FFF2-40B4-BE49-F238E27FC236}">
                <a16:creationId xmlns:a16="http://schemas.microsoft.com/office/drawing/2014/main" id="{811610DF-0251-4257-A955-6C9D3C5203A1}"/>
              </a:ext>
            </a:extLst>
          </p:cNvPr>
          <p:cNvSpPr>
            <a:spLocks noGrp="1"/>
          </p:cNvSpPr>
          <p:nvPr>
            <p:ph type="ftr" sz="quarter" idx="11"/>
          </p:nvPr>
        </p:nvSpPr>
        <p:spPr>
          <a:xfrm>
            <a:off x="1007706" y="6353282"/>
            <a:ext cx="10321514" cy="365125"/>
          </a:xfr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noFill/>
          </a:ln>
          <a:effectLst>
            <a:glow rad="101600">
              <a:schemeClr val="accent1">
                <a:satMod val="175000"/>
                <a:alpha val="40000"/>
              </a:schemeClr>
            </a:glow>
          </a:effectLst>
        </p:spPr>
        <p:style>
          <a:lnRef idx="0">
            <a:scrgbClr r="0" g="0" b="0"/>
          </a:lnRef>
          <a:fillRef idx="0">
            <a:scrgbClr r="0" g="0" b="0"/>
          </a:fillRef>
          <a:effectRef idx="0">
            <a:scrgbClr r="0" g="0" b="0"/>
          </a:effectRef>
          <a:fontRef idx="minor">
            <a:schemeClr val="lt1"/>
          </a:fontRef>
        </p:style>
        <p:txBody>
          <a:bodyPr/>
          <a:lstStyle/>
          <a:p>
            <a:r>
              <a:rPr lang="ar-EG" b="1" dirty="0">
                <a:solidFill>
                  <a:schemeClr val="bg1"/>
                </a:solidFill>
              </a:rPr>
              <a:t>                                       العنوان: 6 أكتوبر – أبراج سيتي ستار – المحور المركزي    ت: 01030430491 \ 01000364373  </a:t>
            </a:r>
            <a:r>
              <a:rPr lang="en-GB" b="1" cap="none" dirty="0">
                <a:solidFill>
                  <a:schemeClr val="bg1"/>
                </a:solidFill>
              </a:rPr>
              <a:t>Mail: info@future-gs.net </a:t>
            </a:r>
            <a:endParaRPr lang="en-US" b="1" cap="none" dirty="0">
              <a:solidFill>
                <a:schemeClr val="bg1"/>
              </a:solidFill>
            </a:endParaRPr>
          </a:p>
        </p:txBody>
      </p:sp>
      <p:pic>
        <p:nvPicPr>
          <p:cNvPr id="2" name="Picture 1">
            <a:extLst>
              <a:ext uri="{FF2B5EF4-FFF2-40B4-BE49-F238E27FC236}">
                <a16:creationId xmlns:a16="http://schemas.microsoft.com/office/drawing/2014/main" id="{8431DF0B-F13C-54E2-1027-D4268FE927C2}"/>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0982" y="1264"/>
            <a:ext cx="970029" cy="808201"/>
          </a:xfrm>
          <a:prstGeom prst="rect">
            <a:avLst/>
          </a:prstGeom>
        </p:spPr>
      </p:pic>
    </p:spTree>
    <p:extLst>
      <p:ext uri="{BB962C8B-B14F-4D97-AF65-F5344CB8AC3E}">
        <p14:creationId xmlns:p14="http://schemas.microsoft.com/office/powerpoint/2010/main" val="329862721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933</TotalTime>
  <Words>1133</Words>
  <Application>Microsoft Office PowerPoint</Application>
  <PresentationFormat>Widescreen</PresentationFormat>
  <Paragraphs>94</Paragraphs>
  <Slides>8</Slides>
  <Notes>0</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8</vt:i4>
      </vt:variant>
    </vt:vector>
  </HeadingPairs>
  <TitlesOfParts>
    <vt:vector size="22" baseType="lpstr">
      <vt:lpstr>A Jannat LT</vt:lpstr>
      <vt:lpstr>AbdoMaster-Black</vt:lpstr>
      <vt:lpstr>AbdoMaster-DemiBold</vt:lpstr>
      <vt:lpstr>Amine_mod</vt:lpstr>
      <vt:lpstr>Ara Alharbi Syria-Alqusair</vt:lpstr>
      <vt:lpstr>Ara Hamah 1982</vt:lpstr>
      <vt:lpstr>Arial</vt:lpstr>
      <vt:lpstr>Bell MT</vt:lpstr>
      <vt:lpstr>Cairo Black</vt:lpstr>
      <vt:lpstr>Calibri</vt:lpstr>
      <vt:lpstr>Calibri Light</vt:lpstr>
      <vt:lpstr>DIN NEXT™ ARABIC REGULAR</vt:lpstr>
      <vt:lpstr>Segoe UI Semibold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Mahmoud Hussien</dc:creator>
  <cp:lastModifiedBy>Mahmoud Hussien</cp:lastModifiedBy>
  <cp:revision>14</cp:revision>
  <dcterms:created xsi:type="dcterms:W3CDTF">2024-10-14T21:14:05Z</dcterms:created>
  <dcterms:modified xsi:type="dcterms:W3CDTF">2026-04-12T15:07:11Z</dcterms:modified>
</cp:coreProperties>
</file>